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4" r:id="rId4"/>
  </p:sldMasterIdLst>
  <p:notesMasterIdLst>
    <p:notesMasterId r:id="rId57"/>
  </p:notesMasterIdLst>
  <p:handoutMasterIdLst>
    <p:handoutMasterId r:id="rId58"/>
  </p:handout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78" r:id="rId14"/>
    <p:sldId id="279" r:id="rId15"/>
    <p:sldId id="265" r:id="rId16"/>
    <p:sldId id="305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97" r:id="rId29"/>
    <p:sldId id="310" r:id="rId30"/>
    <p:sldId id="306" r:id="rId31"/>
    <p:sldId id="309" r:id="rId32"/>
    <p:sldId id="280" r:id="rId33"/>
    <p:sldId id="281" r:id="rId34"/>
    <p:sldId id="282" r:id="rId35"/>
    <p:sldId id="283" r:id="rId36"/>
    <p:sldId id="284" r:id="rId37"/>
    <p:sldId id="286" r:id="rId38"/>
    <p:sldId id="288" r:id="rId39"/>
    <p:sldId id="289" r:id="rId40"/>
    <p:sldId id="290" r:id="rId41"/>
    <p:sldId id="291" r:id="rId42"/>
    <p:sldId id="292" r:id="rId43"/>
    <p:sldId id="293" r:id="rId44"/>
    <p:sldId id="298" r:id="rId45"/>
    <p:sldId id="299" r:id="rId46"/>
    <p:sldId id="300" r:id="rId47"/>
    <p:sldId id="301" r:id="rId48"/>
    <p:sldId id="312" r:id="rId49"/>
    <p:sldId id="313" r:id="rId50"/>
    <p:sldId id="314" r:id="rId51"/>
    <p:sldId id="311" r:id="rId52"/>
    <p:sldId id="302" r:id="rId53"/>
    <p:sldId id="294" r:id="rId54"/>
    <p:sldId id="295" r:id="rId55"/>
    <p:sldId id="29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6" autoAdjust="0"/>
    <p:restoredTop sz="95033" autoAdjust="0"/>
  </p:normalViewPr>
  <p:slideViewPr>
    <p:cSldViewPr snapToGrid="0">
      <p:cViewPr>
        <p:scale>
          <a:sx n="100" d="100"/>
          <a:sy n="100" d="100"/>
        </p:scale>
        <p:origin x="5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F8956-FC66-4D55-A43F-FCE7C6991DC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A88E1AB-F255-47D9-A8BC-35D17393E8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Introduction</a:t>
          </a:r>
        </a:p>
      </dgm:t>
    </dgm:pt>
    <dgm:pt modelId="{C6678C9E-23B6-4EC1-91C4-DDAF1B324067}" type="parTrans" cxnId="{75B7C5FF-0F77-408C-830D-A8FA4B1AEEE2}">
      <dgm:prSet/>
      <dgm:spPr/>
      <dgm:t>
        <a:bodyPr/>
        <a:lstStyle/>
        <a:p>
          <a:endParaRPr lang="en-US"/>
        </a:p>
      </dgm:t>
    </dgm:pt>
    <dgm:pt modelId="{14E311A2-FE4D-4B56-9CC1-4FA550E65228}" type="sibTrans" cxnId="{75B7C5FF-0F77-408C-830D-A8FA4B1AEEE2}">
      <dgm:prSet/>
      <dgm:spPr/>
      <dgm:t>
        <a:bodyPr/>
        <a:lstStyle/>
        <a:p>
          <a:endParaRPr lang="en-US"/>
        </a:p>
      </dgm:t>
    </dgm:pt>
    <dgm:pt modelId="{F101165E-63DA-442A-96B8-8B226ABD82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Preliminary</a:t>
          </a:r>
          <a:br>
            <a:rPr lang="en-US"/>
          </a:br>
          <a:r>
            <a:rPr lang="en-US"/>
            <a:t> study</a:t>
          </a:r>
        </a:p>
      </dgm:t>
    </dgm:pt>
    <dgm:pt modelId="{642BEF8B-FBAD-4ABA-9579-62A50B0288A3}" type="parTrans" cxnId="{BD112A27-489B-44F3-AC58-7449FB6B2058}">
      <dgm:prSet/>
      <dgm:spPr/>
      <dgm:t>
        <a:bodyPr/>
        <a:lstStyle/>
        <a:p>
          <a:endParaRPr lang="en-US"/>
        </a:p>
      </dgm:t>
    </dgm:pt>
    <dgm:pt modelId="{C3C12A42-3B1D-48DD-8664-FE30FFBC3DEA}" type="sibTrans" cxnId="{BD112A27-489B-44F3-AC58-7449FB6B2058}">
      <dgm:prSet/>
      <dgm:spPr/>
      <dgm:t>
        <a:bodyPr/>
        <a:lstStyle/>
        <a:p>
          <a:endParaRPr lang="en-US"/>
        </a:p>
      </dgm:t>
    </dgm:pt>
    <dgm:pt modelId="{D653EE98-1211-426B-ACCD-20113928E7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Analysis and Design</a:t>
          </a:r>
          <a:endParaRPr lang="en-US"/>
        </a:p>
      </dgm:t>
    </dgm:pt>
    <dgm:pt modelId="{12542023-411B-4609-8ADF-66FEDB6AF6C1}" type="parTrans" cxnId="{26884F59-4DD0-42C7-9398-1C9314A6A2C2}">
      <dgm:prSet/>
      <dgm:spPr/>
      <dgm:t>
        <a:bodyPr/>
        <a:lstStyle/>
        <a:p>
          <a:endParaRPr lang="en-US"/>
        </a:p>
      </dgm:t>
    </dgm:pt>
    <dgm:pt modelId="{BD0C5608-60AE-467A-8057-8B7B9D3CA822}" type="sibTrans" cxnId="{26884F59-4DD0-42C7-9398-1C9314A6A2C2}">
      <dgm:prSet/>
      <dgm:spPr/>
      <dgm:t>
        <a:bodyPr/>
        <a:lstStyle/>
        <a:p>
          <a:endParaRPr lang="en-US"/>
        </a:p>
      </dgm:t>
    </dgm:pt>
    <dgm:pt modelId="{631DC965-ABA2-4C6E-BC81-BA14FA373A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Implementation</a:t>
          </a:r>
          <a:endParaRPr lang="en-US"/>
        </a:p>
      </dgm:t>
    </dgm:pt>
    <dgm:pt modelId="{488555EB-B4BA-48F1-B660-A1E8FF95F73B}" type="parTrans" cxnId="{772FB123-A06D-40F3-ABE1-E4C6002F7BC1}">
      <dgm:prSet/>
      <dgm:spPr/>
      <dgm:t>
        <a:bodyPr/>
        <a:lstStyle/>
        <a:p>
          <a:endParaRPr lang="en-US"/>
        </a:p>
      </dgm:t>
    </dgm:pt>
    <dgm:pt modelId="{CBED36FD-D1C5-49B1-86CB-DA3036B6E2E9}" type="sibTrans" cxnId="{772FB123-A06D-40F3-ABE1-E4C6002F7BC1}">
      <dgm:prSet/>
      <dgm:spPr/>
      <dgm:t>
        <a:bodyPr/>
        <a:lstStyle/>
        <a:p>
          <a:endParaRPr lang="en-US"/>
        </a:p>
      </dgm:t>
    </dgm:pt>
    <dgm:pt modelId="{1B7B69ED-FF30-49FE-A55C-3349D61153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Conclusion</a:t>
          </a:r>
          <a:endParaRPr lang="en-US" dirty="0"/>
        </a:p>
      </dgm:t>
    </dgm:pt>
    <dgm:pt modelId="{48232311-D5E0-4060-91FD-ABCC9C2B9529}" type="parTrans" cxnId="{0076FAFA-BA07-4BB3-A0C8-180B1A1DDDD4}">
      <dgm:prSet/>
      <dgm:spPr/>
      <dgm:t>
        <a:bodyPr/>
        <a:lstStyle/>
        <a:p>
          <a:endParaRPr lang="en-US"/>
        </a:p>
      </dgm:t>
    </dgm:pt>
    <dgm:pt modelId="{C4607316-2075-4B50-A401-CBC35925CD5D}" type="sibTrans" cxnId="{0076FAFA-BA07-4BB3-A0C8-180B1A1DDDD4}">
      <dgm:prSet/>
      <dgm:spPr/>
      <dgm:t>
        <a:bodyPr/>
        <a:lstStyle/>
        <a:p>
          <a:endParaRPr lang="en-US"/>
        </a:p>
      </dgm:t>
    </dgm:pt>
    <dgm:pt modelId="{704F6DAC-6CB4-48DE-B309-427CB2FB3CA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 err="1"/>
            <a:t>Deployment</a:t>
          </a:r>
          <a:endParaRPr lang="en-US" dirty="0"/>
        </a:p>
      </dgm:t>
    </dgm:pt>
    <dgm:pt modelId="{FA312889-CE54-4EC1-A56E-CB987D5092C1}" type="parTrans" cxnId="{A82A4537-D7DF-4779-82DC-9BB00DD88776}">
      <dgm:prSet/>
      <dgm:spPr/>
      <dgm:t>
        <a:bodyPr/>
        <a:lstStyle/>
        <a:p>
          <a:endParaRPr lang="fr-TN"/>
        </a:p>
      </dgm:t>
    </dgm:pt>
    <dgm:pt modelId="{C3846C3E-991A-4C3F-BA0B-070BA19AA00A}" type="sibTrans" cxnId="{A82A4537-D7DF-4779-82DC-9BB00DD88776}">
      <dgm:prSet/>
      <dgm:spPr/>
      <dgm:t>
        <a:bodyPr/>
        <a:lstStyle/>
        <a:p>
          <a:endParaRPr lang="fr-TN"/>
        </a:p>
      </dgm:t>
    </dgm:pt>
    <dgm:pt modelId="{E0008FED-36D6-4EDC-AC7A-A6260427C047}" type="pres">
      <dgm:prSet presAssocID="{DFDF8956-FC66-4D55-A43F-FCE7C6991DC4}" presName="root" presStyleCnt="0">
        <dgm:presLayoutVars>
          <dgm:dir/>
          <dgm:resizeHandles val="exact"/>
        </dgm:presLayoutVars>
      </dgm:prSet>
      <dgm:spPr/>
    </dgm:pt>
    <dgm:pt modelId="{B4F14306-7E5E-440B-9E55-7E422BF7E251}" type="pres">
      <dgm:prSet presAssocID="{8A88E1AB-F255-47D9-A8BC-35D17393E8BF}" presName="compNode" presStyleCnt="0"/>
      <dgm:spPr/>
    </dgm:pt>
    <dgm:pt modelId="{4487ABE8-6D0B-477F-B9A5-3346BC5CBCEF}" type="pres">
      <dgm:prSet presAssocID="{8A88E1AB-F255-47D9-A8BC-35D17393E8BF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8B72188-F020-4630-BE0B-9BDE18AE1BAB}" type="pres">
      <dgm:prSet presAssocID="{8A88E1AB-F255-47D9-A8BC-35D17393E8B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E8BD5C2-40B3-4B77-845C-29597842C7BC}" type="pres">
      <dgm:prSet presAssocID="{8A88E1AB-F255-47D9-A8BC-35D17393E8BF}" presName="spaceRect" presStyleCnt="0"/>
      <dgm:spPr/>
    </dgm:pt>
    <dgm:pt modelId="{95E9A25E-8632-4026-991B-9ED143B4DCDE}" type="pres">
      <dgm:prSet presAssocID="{8A88E1AB-F255-47D9-A8BC-35D17393E8BF}" presName="textRect" presStyleLbl="revTx" presStyleIdx="0" presStyleCnt="6">
        <dgm:presLayoutVars>
          <dgm:chMax val="1"/>
          <dgm:chPref val="1"/>
        </dgm:presLayoutVars>
      </dgm:prSet>
      <dgm:spPr/>
    </dgm:pt>
    <dgm:pt modelId="{0B9FFA0B-BCEF-4973-BD1E-06F83D10B258}" type="pres">
      <dgm:prSet presAssocID="{14E311A2-FE4D-4B56-9CC1-4FA550E65228}" presName="sibTrans" presStyleCnt="0"/>
      <dgm:spPr/>
    </dgm:pt>
    <dgm:pt modelId="{8233B5B5-E2F2-4D9B-9A27-40289B01A8CD}" type="pres">
      <dgm:prSet presAssocID="{F101165E-63DA-442A-96B8-8B226ABD8221}" presName="compNode" presStyleCnt="0"/>
      <dgm:spPr/>
    </dgm:pt>
    <dgm:pt modelId="{45773D26-DF16-4439-9213-F5D0664C9CE6}" type="pres">
      <dgm:prSet presAssocID="{F101165E-63DA-442A-96B8-8B226ABD8221}" presName="iconBgRect" presStyleLbl="bgShp" presStyleIdx="1" presStyleCnt="6" custLinFactNeighborX="-19432" custLinFactNeighborY="-926"/>
      <dgm:spPr>
        <a:prstGeom prst="round2DiagRect">
          <a:avLst>
            <a:gd name="adj1" fmla="val 29727"/>
            <a:gd name="adj2" fmla="val 0"/>
          </a:avLst>
        </a:prstGeom>
      </dgm:spPr>
    </dgm:pt>
    <dgm:pt modelId="{5DA146E9-E57F-4A50-BFB8-DA70EAB1C4B7}" type="pres">
      <dgm:prSet presAssocID="{F101165E-63DA-442A-96B8-8B226ABD8221}" presName="iconRect" presStyleLbl="node1" presStyleIdx="1" presStyleCnt="6" custLinFactNeighborX="-33866" custLinFactNeighborY="-161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356EA8E-1B17-494B-A534-24021F1BAB58}" type="pres">
      <dgm:prSet presAssocID="{F101165E-63DA-442A-96B8-8B226ABD8221}" presName="spaceRect" presStyleCnt="0"/>
      <dgm:spPr/>
    </dgm:pt>
    <dgm:pt modelId="{E007D043-7BA5-4A13-AC34-E66104E47087}" type="pres">
      <dgm:prSet presAssocID="{F101165E-63DA-442A-96B8-8B226ABD8221}" presName="textRect" presStyleLbl="revTx" presStyleIdx="1" presStyleCnt="6" custLinFactNeighborX="-11854" custLinFactNeighborY="-1412">
        <dgm:presLayoutVars>
          <dgm:chMax val="1"/>
          <dgm:chPref val="1"/>
        </dgm:presLayoutVars>
      </dgm:prSet>
      <dgm:spPr/>
    </dgm:pt>
    <dgm:pt modelId="{87AFB498-EE41-4F93-881B-C80B0162DEFA}" type="pres">
      <dgm:prSet presAssocID="{C3C12A42-3B1D-48DD-8664-FE30FFBC3DEA}" presName="sibTrans" presStyleCnt="0"/>
      <dgm:spPr/>
    </dgm:pt>
    <dgm:pt modelId="{8086B13D-3CDC-4A80-B045-5EC925DE954D}" type="pres">
      <dgm:prSet presAssocID="{D653EE98-1211-426B-ACCD-20113928E70E}" presName="compNode" presStyleCnt="0"/>
      <dgm:spPr/>
    </dgm:pt>
    <dgm:pt modelId="{C2F0AFA0-3D82-4791-A27F-33B2F7F8072B}" type="pres">
      <dgm:prSet presAssocID="{D653EE98-1211-426B-ACCD-20113928E70E}" presName="iconBgRect" presStyleLbl="bgShp" presStyleIdx="2" presStyleCnt="6" custLinFactNeighborX="-30536" custLinFactNeighborY="-2776"/>
      <dgm:spPr>
        <a:prstGeom prst="round2DiagRect">
          <a:avLst>
            <a:gd name="adj1" fmla="val 29727"/>
            <a:gd name="adj2" fmla="val 0"/>
          </a:avLst>
        </a:prstGeom>
      </dgm:spPr>
    </dgm:pt>
    <dgm:pt modelId="{5AB54586-CAAB-46C2-B635-5B5A140DF226}" type="pres">
      <dgm:prSet presAssocID="{D653EE98-1211-426B-ACCD-20113928E70E}" presName="iconRect" presStyleLbl="node1" presStyleIdx="2" presStyleCnt="6" custLinFactNeighborX="-53219" custLinFactNeighborY="-483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ques"/>
        </a:ext>
      </dgm:extLst>
    </dgm:pt>
    <dgm:pt modelId="{A706D659-760D-42C0-BDAD-B252D9B89844}" type="pres">
      <dgm:prSet presAssocID="{D653EE98-1211-426B-ACCD-20113928E70E}" presName="spaceRect" presStyleCnt="0"/>
      <dgm:spPr/>
    </dgm:pt>
    <dgm:pt modelId="{2F3FBFE6-8490-42CC-981F-BCBFE0DA3575}" type="pres">
      <dgm:prSet presAssocID="{D653EE98-1211-426B-ACCD-20113928E70E}" presName="textRect" presStyleLbl="revTx" presStyleIdx="2" presStyleCnt="6" custLinFactNeighborX="-18627" custLinFactNeighborY="-4233">
        <dgm:presLayoutVars>
          <dgm:chMax val="1"/>
          <dgm:chPref val="1"/>
        </dgm:presLayoutVars>
      </dgm:prSet>
      <dgm:spPr/>
    </dgm:pt>
    <dgm:pt modelId="{B58C3BC3-ABB5-449C-8070-936CFD229CF7}" type="pres">
      <dgm:prSet presAssocID="{BD0C5608-60AE-467A-8057-8B7B9D3CA822}" presName="sibTrans" presStyleCnt="0"/>
      <dgm:spPr/>
    </dgm:pt>
    <dgm:pt modelId="{566F9B19-9175-4C7E-BF0D-ABAD0F29F18F}" type="pres">
      <dgm:prSet presAssocID="{631DC965-ABA2-4C6E-BC81-BA14FA373A31}" presName="compNode" presStyleCnt="0"/>
      <dgm:spPr/>
    </dgm:pt>
    <dgm:pt modelId="{93AC435F-BE09-4FBB-8BBA-D1EF0386B77E}" type="pres">
      <dgm:prSet presAssocID="{631DC965-ABA2-4C6E-BC81-BA14FA373A31}" presName="iconBgRect" presStyleLbl="bgShp" presStyleIdx="3" presStyleCnt="6" custLinFactNeighborX="-44384" custLinFactNeighborY="-3288"/>
      <dgm:spPr>
        <a:prstGeom prst="round2DiagRect">
          <a:avLst>
            <a:gd name="adj1" fmla="val 29727"/>
            <a:gd name="adj2" fmla="val 0"/>
          </a:avLst>
        </a:prstGeom>
      </dgm:spPr>
    </dgm:pt>
    <dgm:pt modelId="{5D59992A-BC23-4161-AC14-706F050AB0E2}" type="pres">
      <dgm:prSet presAssocID="{631DC965-ABA2-4C6E-BC81-BA14FA373A31}" presName="iconRect" presStyleLbl="node1" presStyleIdx="3" presStyleCnt="6" custLinFactNeighborX="-77354" custLinFactNeighborY="-573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768293D0-ED06-4EDB-8D46-6286E481D2DC}" type="pres">
      <dgm:prSet presAssocID="{631DC965-ABA2-4C6E-BC81-BA14FA373A31}" presName="spaceRect" presStyleCnt="0"/>
      <dgm:spPr/>
    </dgm:pt>
    <dgm:pt modelId="{4032BD1A-CD2C-426C-B005-561D2AAB94F7}" type="pres">
      <dgm:prSet presAssocID="{631DC965-ABA2-4C6E-BC81-BA14FA373A31}" presName="textRect" presStyleLbl="revTx" presStyleIdx="3" presStyleCnt="6" custLinFactNeighborX="-27074" custLinFactNeighborY="-5016">
        <dgm:presLayoutVars>
          <dgm:chMax val="1"/>
          <dgm:chPref val="1"/>
        </dgm:presLayoutVars>
      </dgm:prSet>
      <dgm:spPr/>
    </dgm:pt>
    <dgm:pt modelId="{0DB85CB7-D9D8-4F0A-B767-FBFC3DE726C8}" type="pres">
      <dgm:prSet presAssocID="{CBED36FD-D1C5-49B1-86CB-DA3036B6E2E9}" presName="sibTrans" presStyleCnt="0"/>
      <dgm:spPr/>
    </dgm:pt>
    <dgm:pt modelId="{DFFB91E3-E3CC-4FEC-8E15-42F4294DC1FF}" type="pres">
      <dgm:prSet presAssocID="{704F6DAC-6CB4-48DE-B309-427CB2FB3CA3}" presName="compNode" presStyleCnt="0"/>
      <dgm:spPr/>
    </dgm:pt>
    <dgm:pt modelId="{BC03E043-7E99-4387-8C80-637C39AF6A8E}" type="pres">
      <dgm:prSet presAssocID="{704F6DAC-6CB4-48DE-B309-427CB2FB3CA3}" presName="iconBgRect" presStyleLbl="bgShp" presStyleIdx="4" presStyleCnt="6" custLinFactNeighborX="-56445" custLinFactNeighborY="-4627"/>
      <dgm:spPr>
        <a:prstGeom prst="round2DiagRect">
          <a:avLst>
            <a:gd name="adj1" fmla="val 29727"/>
            <a:gd name="adj2" fmla="val 0"/>
          </a:avLst>
        </a:prstGeom>
      </dgm:spPr>
    </dgm:pt>
    <dgm:pt modelId="{4A4B2FD7-397A-41C2-8BAA-7AF646ECDD33}" type="pres">
      <dgm:prSet presAssocID="{704F6DAC-6CB4-48DE-B309-427CB2FB3CA3}" presName="iconRect" presStyleLbl="node1" presStyleIdx="4" presStyleCnt="6" custLinFactNeighborX="-98375" custLinFactNeighborY="-8063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81D7C05-131E-480A-B780-3BC37CFFB37A}" type="pres">
      <dgm:prSet presAssocID="{704F6DAC-6CB4-48DE-B309-427CB2FB3CA3}" presName="spaceRect" presStyleCnt="0"/>
      <dgm:spPr/>
    </dgm:pt>
    <dgm:pt modelId="{7F4F399D-2640-4956-9C1C-78B50A448382}" type="pres">
      <dgm:prSet presAssocID="{704F6DAC-6CB4-48DE-B309-427CB2FB3CA3}" presName="textRect" presStyleLbl="revTx" presStyleIdx="4" presStyleCnt="6" custLinFactNeighborX="-34431" custLinFactNeighborY="-7056">
        <dgm:presLayoutVars>
          <dgm:chMax val="1"/>
          <dgm:chPref val="1"/>
        </dgm:presLayoutVars>
      </dgm:prSet>
      <dgm:spPr/>
    </dgm:pt>
    <dgm:pt modelId="{B2D1742A-E0C4-4144-8E4D-BE346B619C67}" type="pres">
      <dgm:prSet presAssocID="{C3846C3E-991A-4C3F-BA0B-070BA19AA00A}" presName="sibTrans" presStyleCnt="0"/>
      <dgm:spPr/>
    </dgm:pt>
    <dgm:pt modelId="{CA93886C-BE94-4A8C-9D84-E89F9A4E385D}" type="pres">
      <dgm:prSet presAssocID="{1B7B69ED-FF30-49FE-A55C-3349D61153B8}" presName="compNode" presStyleCnt="0"/>
      <dgm:spPr/>
    </dgm:pt>
    <dgm:pt modelId="{489953A9-A7B7-4C19-B9BC-1E12144DA31F}" type="pres">
      <dgm:prSet presAssocID="{1B7B69ED-FF30-49FE-A55C-3349D61153B8}" presName="iconBgRect" presStyleLbl="bgShp" presStyleIdx="5" presStyleCnt="6" custLinFactNeighborX="-74373" custLinFactNeighborY="-1437"/>
      <dgm:spPr>
        <a:prstGeom prst="round2DiagRect">
          <a:avLst>
            <a:gd name="adj1" fmla="val 29727"/>
            <a:gd name="adj2" fmla="val 0"/>
          </a:avLst>
        </a:prstGeom>
      </dgm:spPr>
    </dgm:pt>
    <dgm:pt modelId="{D7E2A1ED-F2C4-4D85-BDA9-6F1C28F99BEA}" type="pres">
      <dgm:prSet presAssocID="{1B7B69ED-FF30-49FE-A55C-3349D61153B8}" presName="iconRect" presStyleLbl="node1" presStyleIdx="5" presStyleCnt="6" custLinFactX="-41038" custLinFactNeighborX="-100000" custLinFactNeighborY="1039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teau d'officiel"/>
        </a:ext>
      </dgm:extLst>
    </dgm:pt>
    <dgm:pt modelId="{438B1DF5-9DD3-4925-871F-D048533197D9}" type="pres">
      <dgm:prSet presAssocID="{1B7B69ED-FF30-49FE-A55C-3349D61153B8}" presName="spaceRect" presStyleCnt="0"/>
      <dgm:spPr/>
    </dgm:pt>
    <dgm:pt modelId="{C5C4E6D1-289A-41BC-9C7B-CCC88F42EC80}" type="pres">
      <dgm:prSet presAssocID="{1B7B69ED-FF30-49FE-A55C-3349D61153B8}" presName="textRect" presStyleLbl="revTx" presStyleIdx="5" presStyleCnt="6" custLinFactNeighborX="-46805" custLinFactNeighborY="-3605">
        <dgm:presLayoutVars>
          <dgm:chMax val="1"/>
          <dgm:chPref val="1"/>
        </dgm:presLayoutVars>
      </dgm:prSet>
      <dgm:spPr/>
    </dgm:pt>
  </dgm:ptLst>
  <dgm:cxnLst>
    <dgm:cxn modelId="{B7FC6F22-02C4-43F9-A097-F1DCFFE9781C}" type="presOf" srcId="{F101165E-63DA-442A-96B8-8B226ABD8221}" destId="{E007D043-7BA5-4A13-AC34-E66104E47087}" srcOrd="0" destOrd="0" presId="urn:microsoft.com/office/officeart/2018/5/layout/IconLeafLabelList"/>
    <dgm:cxn modelId="{772FB123-A06D-40F3-ABE1-E4C6002F7BC1}" srcId="{DFDF8956-FC66-4D55-A43F-FCE7C6991DC4}" destId="{631DC965-ABA2-4C6E-BC81-BA14FA373A31}" srcOrd="3" destOrd="0" parTransId="{488555EB-B4BA-48F1-B660-A1E8FF95F73B}" sibTransId="{CBED36FD-D1C5-49B1-86CB-DA3036B6E2E9}"/>
    <dgm:cxn modelId="{BD112A27-489B-44F3-AC58-7449FB6B2058}" srcId="{DFDF8956-FC66-4D55-A43F-FCE7C6991DC4}" destId="{F101165E-63DA-442A-96B8-8B226ABD8221}" srcOrd="1" destOrd="0" parTransId="{642BEF8B-FBAD-4ABA-9579-62A50B0288A3}" sibTransId="{C3C12A42-3B1D-48DD-8664-FE30FFBC3DEA}"/>
    <dgm:cxn modelId="{A82A4537-D7DF-4779-82DC-9BB00DD88776}" srcId="{DFDF8956-FC66-4D55-A43F-FCE7C6991DC4}" destId="{704F6DAC-6CB4-48DE-B309-427CB2FB3CA3}" srcOrd="4" destOrd="0" parTransId="{FA312889-CE54-4EC1-A56E-CB987D5092C1}" sibTransId="{C3846C3E-991A-4C3F-BA0B-070BA19AA00A}"/>
    <dgm:cxn modelId="{57DC273C-2719-4EB3-A490-3515E0133BAA}" type="presOf" srcId="{631DC965-ABA2-4C6E-BC81-BA14FA373A31}" destId="{4032BD1A-CD2C-426C-B005-561D2AAB94F7}" srcOrd="0" destOrd="0" presId="urn:microsoft.com/office/officeart/2018/5/layout/IconLeafLabelList"/>
    <dgm:cxn modelId="{FB87EB63-9482-424B-821C-88E72DCE53D3}" type="presOf" srcId="{8A88E1AB-F255-47D9-A8BC-35D17393E8BF}" destId="{95E9A25E-8632-4026-991B-9ED143B4DCDE}" srcOrd="0" destOrd="0" presId="urn:microsoft.com/office/officeart/2018/5/layout/IconLeafLabelList"/>
    <dgm:cxn modelId="{B0047844-A86B-44B5-AB50-32B436BDE8B1}" type="presOf" srcId="{1B7B69ED-FF30-49FE-A55C-3349D61153B8}" destId="{C5C4E6D1-289A-41BC-9C7B-CCC88F42EC80}" srcOrd="0" destOrd="0" presId="urn:microsoft.com/office/officeart/2018/5/layout/IconLeafLabelList"/>
    <dgm:cxn modelId="{98069D47-64C7-404A-B5A2-46098726B627}" type="presOf" srcId="{704F6DAC-6CB4-48DE-B309-427CB2FB3CA3}" destId="{7F4F399D-2640-4956-9C1C-78B50A448382}" srcOrd="0" destOrd="0" presId="urn:microsoft.com/office/officeart/2018/5/layout/IconLeafLabelList"/>
    <dgm:cxn modelId="{26884F59-4DD0-42C7-9398-1C9314A6A2C2}" srcId="{DFDF8956-FC66-4D55-A43F-FCE7C6991DC4}" destId="{D653EE98-1211-426B-ACCD-20113928E70E}" srcOrd="2" destOrd="0" parTransId="{12542023-411B-4609-8ADF-66FEDB6AF6C1}" sibTransId="{BD0C5608-60AE-467A-8057-8B7B9D3CA822}"/>
    <dgm:cxn modelId="{27367D88-80F0-4B46-884C-11E353C3046C}" type="presOf" srcId="{D653EE98-1211-426B-ACCD-20113928E70E}" destId="{2F3FBFE6-8490-42CC-981F-BCBFE0DA3575}" srcOrd="0" destOrd="0" presId="urn:microsoft.com/office/officeart/2018/5/layout/IconLeafLabelList"/>
    <dgm:cxn modelId="{DAB719E5-4646-42B9-A9D9-ECBF862DC35C}" type="presOf" srcId="{DFDF8956-FC66-4D55-A43F-FCE7C6991DC4}" destId="{E0008FED-36D6-4EDC-AC7A-A6260427C047}" srcOrd="0" destOrd="0" presId="urn:microsoft.com/office/officeart/2018/5/layout/IconLeafLabelList"/>
    <dgm:cxn modelId="{0076FAFA-BA07-4BB3-A0C8-180B1A1DDDD4}" srcId="{DFDF8956-FC66-4D55-A43F-FCE7C6991DC4}" destId="{1B7B69ED-FF30-49FE-A55C-3349D61153B8}" srcOrd="5" destOrd="0" parTransId="{48232311-D5E0-4060-91FD-ABCC9C2B9529}" sibTransId="{C4607316-2075-4B50-A401-CBC35925CD5D}"/>
    <dgm:cxn modelId="{75B7C5FF-0F77-408C-830D-A8FA4B1AEEE2}" srcId="{DFDF8956-FC66-4D55-A43F-FCE7C6991DC4}" destId="{8A88E1AB-F255-47D9-A8BC-35D17393E8BF}" srcOrd="0" destOrd="0" parTransId="{C6678C9E-23B6-4EC1-91C4-DDAF1B324067}" sibTransId="{14E311A2-FE4D-4B56-9CC1-4FA550E65228}"/>
    <dgm:cxn modelId="{8C7157AF-EC4F-4363-941E-D308F49AD219}" type="presParOf" srcId="{E0008FED-36D6-4EDC-AC7A-A6260427C047}" destId="{B4F14306-7E5E-440B-9E55-7E422BF7E251}" srcOrd="0" destOrd="0" presId="urn:microsoft.com/office/officeart/2018/5/layout/IconLeafLabelList"/>
    <dgm:cxn modelId="{456C11E6-36D4-4FC2-B163-B51A8FBA033B}" type="presParOf" srcId="{B4F14306-7E5E-440B-9E55-7E422BF7E251}" destId="{4487ABE8-6D0B-477F-B9A5-3346BC5CBCEF}" srcOrd="0" destOrd="0" presId="urn:microsoft.com/office/officeart/2018/5/layout/IconLeafLabelList"/>
    <dgm:cxn modelId="{661CC247-0A6E-4361-8DC7-EF6EA617E6FF}" type="presParOf" srcId="{B4F14306-7E5E-440B-9E55-7E422BF7E251}" destId="{68B72188-F020-4630-BE0B-9BDE18AE1BAB}" srcOrd="1" destOrd="0" presId="urn:microsoft.com/office/officeart/2018/5/layout/IconLeafLabelList"/>
    <dgm:cxn modelId="{B7970B13-7218-45C8-BBDA-929A043D7D5B}" type="presParOf" srcId="{B4F14306-7E5E-440B-9E55-7E422BF7E251}" destId="{4E8BD5C2-40B3-4B77-845C-29597842C7BC}" srcOrd="2" destOrd="0" presId="urn:microsoft.com/office/officeart/2018/5/layout/IconLeafLabelList"/>
    <dgm:cxn modelId="{4C510E77-1CC3-4067-9382-95B9F98A8D34}" type="presParOf" srcId="{B4F14306-7E5E-440B-9E55-7E422BF7E251}" destId="{95E9A25E-8632-4026-991B-9ED143B4DCDE}" srcOrd="3" destOrd="0" presId="urn:microsoft.com/office/officeart/2018/5/layout/IconLeafLabelList"/>
    <dgm:cxn modelId="{C96FBF7D-E1D9-4451-A270-14A6235BAB3A}" type="presParOf" srcId="{E0008FED-36D6-4EDC-AC7A-A6260427C047}" destId="{0B9FFA0B-BCEF-4973-BD1E-06F83D10B258}" srcOrd="1" destOrd="0" presId="urn:microsoft.com/office/officeart/2018/5/layout/IconLeafLabelList"/>
    <dgm:cxn modelId="{BE5B03E9-EB70-43B3-B6CA-2F169F748CB4}" type="presParOf" srcId="{E0008FED-36D6-4EDC-AC7A-A6260427C047}" destId="{8233B5B5-E2F2-4D9B-9A27-40289B01A8CD}" srcOrd="2" destOrd="0" presId="urn:microsoft.com/office/officeart/2018/5/layout/IconLeafLabelList"/>
    <dgm:cxn modelId="{0B39D4D7-2EA0-48E3-95DA-91D5AC0F3E20}" type="presParOf" srcId="{8233B5B5-E2F2-4D9B-9A27-40289B01A8CD}" destId="{45773D26-DF16-4439-9213-F5D0664C9CE6}" srcOrd="0" destOrd="0" presId="urn:microsoft.com/office/officeart/2018/5/layout/IconLeafLabelList"/>
    <dgm:cxn modelId="{7521B859-08B7-404D-9C13-9824D8FAD9A9}" type="presParOf" srcId="{8233B5B5-E2F2-4D9B-9A27-40289B01A8CD}" destId="{5DA146E9-E57F-4A50-BFB8-DA70EAB1C4B7}" srcOrd="1" destOrd="0" presId="urn:microsoft.com/office/officeart/2018/5/layout/IconLeafLabelList"/>
    <dgm:cxn modelId="{FA23A17A-A31A-4A3C-AFE0-C1322E656086}" type="presParOf" srcId="{8233B5B5-E2F2-4D9B-9A27-40289B01A8CD}" destId="{F356EA8E-1B17-494B-A534-24021F1BAB58}" srcOrd="2" destOrd="0" presId="urn:microsoft.com/office/officeart/2018/5/layout/IconLeafLabelList"/>
    <dgm:cxn modelId="{288D903E-8DD5-4C6E-B43E-002469C5E417}" type="presParOf" srcId="{8233B5B5-E2F2-4D9B-9A27-40289B01A8CD}" destId="{E007D043-7BA5-4A13-AC34-E66104E47087}" srcOrd="3" destOrd="0" presId="urn:microsoft.com/office/officeart/2018/5/layout/IconLeafLabelList"/>
    <dgm:cxn modelId="{B54CD2C9-120C-4F5F-AC98-459C5909D612}" type="presParOf" srcId="{E0008FED-36D6-4EDC-AC7A-A6260427C047}" destId="{87AFB498-EE41-4F93-881B-C80B0162DEFA}" srcOrd="3" destOrd="0" presId="urn:microsoft.com/office/officeart/2018/5/layout/IconLeafLabelList"/>
    <dgm:cxn modelId="{638A23EC-EFBA-4E71-A199-1BC83878C7D1}" type="presParOf" srcId="{E0008FED-36D6-4EDC-AC7A-A6260427C047}" destId="{8086B13D-3CDC-4A80-B045-5EC925DE954D}" srcOrd="4" destOrd="0" presId="urn:microsoft.com/office/officeart/2018/5/layout/IconLeafLabelList"/>
    <dgm:cxn modelId="{1186B470-945E-4871-875B-82D1874EEF17}" type="presParOf" srcId="{8086B13D-3CDC-4A80-B045-5EC925DE954D}" destId="{C2F0AFA0-3D82-4791-A27F-33B2F7F8072B}" srcOrd="0" destOrd="0" presId="urn:microsoft.com/office/officeart/2018/5/layout/IconLeafLabelList"/>
    <dgm:cxn modelId="{4FD202BB-76C8-4783-B482-93B770C4F38A}" type="presParOf" srcId="{8086B13D-3CDC-4A80-B045-5EC925DE954D}" destId="{5AB54586-CAAB-46C2-B635-5B5A140DF226}" srcOrd="1" destOrd="0" presId="urn:microsoft.com/office/officeart/2018/5/layout/IconLeafLabelList"/>
    <dgm:cxn modelId="{514FD15A-CC11-48D7-81EA-0F60DF16C36E}" type="presParOf" srcId="{8086B13D-3CDC-4A80-B045-5EC925DE954D}" destId="{A706D659-760D-42C0-BDAD-B252D9B89844}" srcOrd="2" destOrd="0" presId="urn:microsoft.com/office/officeart/2018/5/layout/IconLeafLabelList"/>
    <dgm:cxn modelId="{CB7535EA-E8DA-4F8A-B656-2484FFF23A48}" type="presParOf" srcId="{8086B13D-3CDC-4A80-B045-5EC925DE954D}" destId="{2F3FBFE6-8490-42CC-981F-BCBFE0DA3575}" srcOrd="3" destOrd="0" presId="urn:microsoft.com/office/officeart/2018/5/layout/IconLeafLabelList"/>
    <dgm:cxn modelId="{0F8421C1-B004-409A-9EBE-A53527CBA63A}" type="presParOf" srcId="{E0008FED-36D6-4EDC-AC7A-A6260427C047}" destId="{B58C3BC3-ABB5-449C-8070-936CFD229CF7}" srcOrd="5" destOrd="0" presId="urn:microsoft.com/office/officeart/2018/5/layout/IconLeafLabelList"/>
    <dgm:cxn modelId="{6E1647B3-E685-47B9-8AAD-336423821DA7}" type="presParOf" srcId="{E0008FED-36D6-4EDC-AC7A-A6260427C047}" destId="{566F9B19-9175-4C7E-BF0D-ABAD0F29F18F}" srcOrd="6" destOrd="0" presId="urn:microsoft.com/office/officeart/2018/5/layout/IconLeafLabelList"/>
    <dgm:cxn modelId="{879D2254-AF11-4740-9758-32524BA105A7}" type="presParOf" srcId="{566F9B19-9175-4C7E-BF0D-ABAD0F29F18F}" destId="{93AC435F-BE09-4FBB-8BBA-D1EF0386B77E}" srcOrd="0" destOrd="0" presId="urn:microsoft.com/office/officeart/2018/5/layout/IconLeafLabelList"/>
    <dgm:cxn modelId="{D84CB432-0B19-45D8-A91C-31FA2D4F6CAD}" type="presParOf" srcId="{566F9B19-9175-4C7E-BF0D-ABAD0F29F18F}" destId="{5D59992A-BC23-4161-AC14-706F050AB0E2}" srcOrd="1" destOrd="0" presId="urn:microsoft.com/office/officeart/2018/5/layout/IconLeafLabelList"/>
    <dgm:cxn modelId="{8F6DD086-9D08-4C81-9968-5BA757939165}" type="presParOf" srcId="{566F9B19-9175-4C7E-BF0D-ABAD0F29F18F}" destId="{768293D0-ED06-4EDB-8D46-6286E481D2DC}" srcOrd="2" destOrd="0" presId="urn:microsoft.com/office/officeart/2018/5/layout/IconLeafLabelList"/>
    <dgm:cxn modelId="{0BEB5AC0-7CD2-4507-8BDC-66F6AA361E01}" type="presParOf" srcId="{566F9B19-9175-4C7E-BF0D-ABAD0F29F18F}" destId="{4032BD1A-CD2C-426C-B005-561D2AAB94F7}" srcOrd="3" destOrd="0" presId="urn:microsoft.com/office/officeart/2018/5/layout/IconLeafLabelList"/>
    <dgm:cxn modelId="{772B06FB-8254-40B6-9F51-D1F3D94AF8F5}" type="presParOf" srcId="{E0008FED-36D6-4EDC-AC7A-A6260427C047}" destId="{0DB85CB7-D9D8-4F0A-B767-FBFC3DE726C8}" srcOrd="7" destOrd="0" presId="urn:microsoft.com/office/officeart/2018/5/layout/IconLeafLabelList"/>
    <dgm:cxn modelId="{7EB95752-C5F6-4F20-8C09-890F9F004F8A}" type="presParOf" srcId="{E0008FED-36D6-4EDC-AC7A-A6260427C047}" destId="{DFFB91E3-E3CC-4FEC-8E15-42F4294DC1FF}" srcOrd="8" destOrd="0" presId="urn:microsoft.com/office/officeart/2018/5/layout/IconLeafLabelList"/>
    <dgm:cxn modelId="{4C0F1DA7-CA2E-4AC4-AC54-51D8654A1B55}" type="presParOf" srcId="{DFFB91E3-E3CC-4FEC-8E15-42F4294DC1FF}" destId="{BC03E043-7E99-4387-8C80-637C39AF6A8E}" srcOrd="0" destOrd="0" presId="urn:microsoft.com/office/officeart/2018/5/layout/IconLeafLabelList"/>
    <dgm:cxn modelId="{2556CD88-55BB-466D-B0C4-702EBE530665}" type="presParOf" srcId="{DFFB91E3-E3CC-4FEC-8E15-42F4294DC1FF}" destId="{4A4B2FD7-397A-41C2-8BAA-7AF646ECDD33}" srcOrd="1" destOrd="0" presId="urn:microsoft.com/office/officeart/2018/5/layout/IconLeafLabelList"/>
    <dgm:cxn modelId="{24FB671A-1036-4113-B8BA-30AD8C0A633F}" type="presParOf" srcId="{DFFB91E3-E3CC-4FEC-8E15-42F4294DC1FF}" destId="{281D7C05-131E-480A-B780-3BC37CFFB37A}" srcOrd="2" destOrd="0" presId="urn:microsoft.com/office/officeart/2018/5/layout/IconLeafLabelList"/>
    <dgm:cxn modelId="{A1FC1C1E-6699-4F8E-A649-9EA3D80715E6}" type="presParOf" srcId="{DFFB91E3-E3CC-4FEC-8E15-42F4294DC1FF}" destId="{7F4F399D-2640-4956-9C1C-78B50A448382}" srcOrd="3" destOrd="0" presId="urn:microsoft.com/office/officeart/2018/5/layout/IconLeafLabelList"/>
    <dgm:cxn modelId="{E2CC8FDD-52F1-4486-96B8-4946CBFC87CF}" type="presParOf" srcId="{E0008FED-36D6-4EDC-AC7A-A6260427C047}" destId="{B2D1742A-E0C4-4144-8E4D-BE346B619C67}" srcOrd="9" destOrd="0" presId="urn:microsoft.com/office/officeart/2018/5/layout/IconLeafLabelList"/>
    <dgm:cxn modelId="{3018DF8E-CE29-4FB1-80FE-06CBBE9D4058}" type="presParOf" srcId="{E0008FED-36D6-4EDC-AC7A-A6260427C047}" destId="{CA93886C-BE94-4A8C-9D84-E89F9A4E385D}" srcOrd="10" destOrd="0" presId="urn:microsoft.com/office/officeart/2018/5/layout/IconLeafLabelList"/>
    <dgm:cxn modelId="{75F6082A-EB18-4F02-A540-5752F0D81AA1}" type="presParOf" srcId="{CA93886C-BE94-4A8C-9D84-E89F9A4E385D}" destId="{489953A9-A7B7-4C19-B9BC-1E12144DA31F}" srcOrd="0" destOrd="0" presId="urn:microsoft.com/office/officeart/2018/5/layout/IconLeafLabelList"/>
    <dgm:cxn modelId="{B09D1AA8-3AF7-4389-BEEF-4D63D3669F82}" type="presParOf" srcId="{CA93886C-BE94-4A8C-9D84-E89F9A4E385D}" destId="{D7E2A1ED-F2C4-4D85-BDA9-6F1C28F99BEA}" srcOrd="1" destOrd="0" presId="urn:microsoft.com/office/officeart/2018/5/layout/IconLeafLabelList"/>
    <dgm:cxn modelId="{0FCCD29E-CCD0-4CB9-8AAB-40852C9D635F}" type="presParOf" srcId="{CA93886C-BE94-4A8C-9D84-E89F9A4E385D}" destId="{438B1DF5-9DD3-4925-871F-D048533197D9}" srcOrd="2" destOrd="0" presId="urn:microsoft.com/office/officeart/2018/5/layout/IconLeafLabelList"/>
    <dgm:cxn modelId="{45B343A5-9FCB-4502-8E44-A436DCC9B8E9}" type="presParOf" srcId="{CA93886C-BE94-4A8C-9D84-E89F9A4E385D}" destId="{C5C4E6D1-289A-41BC-9C7B-CCC88F42EC8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34F7D1-C651-47C7-9B11-013815AA09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BFCD6AA-9158-4A73-996B-3606D6EE92E6}">
      <dgm:prSet/>
      <dgm:spPr/>
      <dgm:t>
        <a:bodyPr/>
        <a:lstStyle/>
        <a:p>
          <a:r>
            <a:rPr lang="en-US" b="0" i="0" dirty="0"/>
            <a:t>Sprint 1: Initialization Project, category and product’s seller Crud. </a:t>
          </a:r>
          <a:endParaRPr lang="en-US" dirty="0"/>
        </a:p>
      </dgm:t>
    </dgm:pt>
    <dgm:pt modelId="{BD7425D4-A56B-4335-A51D-ADF6863AEB08}" type="parTrans" cxnId="{2334762C-3665-467E-B04A-696FBA5F3F54}">
      <dgm:prSet/>
      <dgm:spPr/>
      <dgm:t>
        <a:bodyPr/>
        <a:lstStyle/>
        <a:p>
          <a:endParaRPr lang="en-US"/>
        </a:p>
      </dgm:t>
    </dgm:pt>
    <dgm:pt modelId="{1FD93F4C-735D-439C-A3C6-48823472410F}" type="sibTrans" cxnId="{2334762C-3665-467E-B04A-696FBA5F3F54}">
      <dgm:prSet/>
      <dgm:spPr/>
      <dgm:t>
        <a:bodyPr/>
        <a:lstStyle/>
        <a:p>
          <a:endParaRPr lang="en-US"/>
        </a:p>
      </dgm:t>
    </dgm:pt>
    <dgm:pt modelId="{7B519AB4-C63B-411E-9CBD-3B9048476EC6}">
      <dgm:prSet/>
      <dgm:spPr/>
      <dgm:t>
        <a:bodyPr/>
        <a:lstStyle/>
        <a:p>
          <a:r>
            <a:rPr lang="en-US" b="0" i="0" dirty="0"/>
            <a:t>Sprint 2: Crud’s products in customer’s Wishlist ,pass orders and tracking </a:t>
          </a:r>
          <a:r>
            <a:rPr lang="en-US" b="0" i="0" dirty="0" err="1"/>
            <a:t>shipement</a:t>
          </a:r>
          <a:r>
            <a:rPr lang="en-US" b="0" i="0" dirty="0"/>
            <a:t>. </a:t>
          </a:r>
          <a:endParaRPr lang="en-US" dirty="0"/>
        </a:p>
      </dgm:t>
    </dgm:pt>
    <dgm:pt modelId="{A6BE765B-9B9E-44F7-9E1F-597816A8941A}" type="parTrans" cxnId="{E6F0F83B-C19D-4EF0-B487-4A4298BB4EB4}">
      <dgm:prSet/>
      <dgm:spPr/>
      <dgm:t>
        <a:bodyPr/>
        <a:lstStyle/>
        <a:p>
          <a:endParaRPr lang="en-US"/>
        </a:p>
      </dgm:t>
    </dgm:pt>
    <dgm:pt modelId="{C0E32B47-630C-42C9-94EB-D07830C04A01}" type="sibTrans" cxnId="{E6F0F83B-C19D-4EF0-B487-4A4298BB4EB4}">
      <dgm:prSet/>
      <dgm:spPr/>
      <dgm:t>
        <a:bodyPr/>
        <a:lstStyle/>
        <a:p>
          <a:endParaRPr lang="en-US"/>
        </a:p>
      </dgm:t>
    </dgm:pt>
    <dgm:pt modelId="{3D6850E0-805A-470D-BFC6-273AE300B128}">
      <dgm:prSet/>
      <dgm:spPr/>
      <dgm:t>
        <a:bodyPr/>
        <a:lstStyle/>
        <a:p>
          <a:r>
            <a:rPr lang="en-US" b="0" i="0"/>
            <a:t>Sprint 3: Authentication Reviewing, badges system, user’s statics And Notification.</a:t>
          </a:r>
          <a:endParaRPr lang="en-US"/>
        </a:p>
      </dgm:t>
    </dgm:pt>
    <dgm:pt modelId="{6492E4C6-B0EA-4796-86D4-6D2EA0F9CD0C}" type="parTrans" cxnId="{973E7C45-9A53-4028-A9C4-97A3369B2AA6}">
      <dgm:prSet/>
      <dgm:spPr/>
      <dgm:t>
        <a:bodyPr/>
        <a:lstStyle/>
        <a:p>
          <a:endParaRPr lang="en-US"/>
        </a:p>
      </dgm:t>
    </dgm:pt>
    <dgm:pt modelId="{87A63F51-E2C0-4530-82DB-B70706902177}" type="sibTrans" cxnId="{973E7C45-9A53-4028-A9C4-97A3369B2AA6}">
      <dgm:prSet/>
      <dgm:spPr/>
      <dgm:t>
        <a:bodyPr/>
        <a:lstStyle/>
        <a:p>
          <a:endParaRPr lang="en-US"/>
        </a:p>
      </dgm:t>
    </dgm:pt>
    <dgm:pt modelId="{9488D084-F64C-4B32-818A-895589D36018}" type="pres">
      <dgm:prSet presAssocID="{A434F7D1-C651-47C7-9B11-013815AA093C}" presName="root" presStyleCnt="0">
        <dgm:presLayoutVars>
          <dgm:dir/>
          <dgm:resizeHandles val="exact"/>
        </dgm:presLayoutVars>
      </dgm:prSet>
      <dgm:spPr/>
    </dgm:pt>
    <dgm:pt modelId="{B5E96F5B-7391-41AE-883D-00346D845ED9}" type="pres">
      <dgm:prSet presAssocID="{2BFCD6AA-9158-4A73-996B-3606D6EE92E6}" presName="compNode" presStyleCnt="0"/>
      <dgm:spPr/>
    </dgm:pt>
    <dgm:pt modelId="{4BA85E9E-351D-492C-ADD7-9A2EF0A20221}" type="pres">
      <dgm:prSet presAssocID="{2BFCD6AA-9158-4A73-996B-3606D6EE92E6}" presName="bgRect" presStyleLbl="bgShp" presStyleIdx="0" presStyleCnt="3"/>
      <dgm:spPr/>
    </dgm:pt>
    <dgm:pt modelId="{08CE58AB-5D3D-4FBE-8694-C5F2C81C07E5}" type="pres">
      <dgm:prSet presAssocID="{2BFCD6AA-9158-4A73-996B-3606D6EE92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mper"/>
        </a:ext>
      </dgm:extLst>
    </dgm:pt>
    <dgm:pt modelId="{A815ADA0-5CD0-4CDB-9615-CE400C509C12}" type="pres">
      <dgm:prSet presAssocID="{2BFCD6AA-9158-4A73-996B-3606D6EE92E6}" presName="spaceRect" presStyleCnt="0"/>
      <dgm:spPr/>
    </dgm:pt>
    <dgm:pt modelId="{BCCA7024-D8EC-4FFA-ADF9-7A17E9B07D87}" type="pres">
      <dgm:prSet presAssocID="{2BFCD6AA-9158-4A73-996B-3606D6EE92E6}" presName="parTx" presStyleLbl="revTx" presStyleIdx="0" presStyleCnt="3">
        <dgm:presLayoutVars>
          <dgm:chMax val="0"/>
          <dgm:chPref val="0"/>
        </dgm:presLayoutVars>
      </dgm:prSet>
      <dgm:spPr/>
    </dgm:pt>
    <dgm:pt modelId="{548CC231-AFE7-4057-A1CF-C7EA5538E7B4}" type="pres">
      <dgm:prSet presAssocID="{1FD93F4C-735D-439C-A3C6-48823472410F}" presName="sibTrans" presStyleCnt="0"/>
      <dgm:spPr/>
    </dgm:pt>
    <dgm:pt modelId="{A4F9E232-E2F9-45BF-A395-709F01D93202}" type="pres">
      <dgm:prSet presAssocID="{7B519AB4-C63B-411E-9CBD-3B9048476EC6}" presName="compNode" presStyleCnt="0"/>
      <dgm:spPr/>
    </dgm:pt>
    <dgm:pt modelId="{9C162B51-1221-45A6-9295-D1F1E0B703DE}" type="pres">
      <dgm:prSet presAssocID="{7B519AB4-C63B-411E-9CBD-3B9048476EC6}" presName="bgRect" presStyleLbl="bgShp" presStyleIdx="1" presStyleCnt="3"/>
      <dgm:spPr/>
    </dgm:pt>
    <dgm:pt modelId="{D49E9914-89F2-4C0F-AC02-A254D52F8125}" type="pres">
      <dgm:prSet presAssocID="{7B519AB4-C63B-411E-9CBD-3B9048476E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ythme cardiaque"/>
        </a:ext>
      </dgm:extLst>
    </dgm:pt>
    <dgm:pt modelId="{5DC49B9C-59B5-4FB0-B985-CF351115EE69}" type="pres">
      <dgm:prSet presAssocID="{7B519AB4-C63B-411E-9CBD-3B9048476EC6}" presName="spaceRect" presStyleCnt="0"/>
      <dgm:spPr/>
    </dgm:pt>
    <dgm:pt modelId="{75242BCB-5C61-4A83-B11D-07A934B3CCE7}" type="pres">
      <dgm:prSet presAssocID="{7B519AB4-C63B-411E-9CBD-3B9048476EC6}" presName="parTx" presStyleLbl="revTx" presStyleIdx="1" presStyleCnt="3">
        <dgm:presLayoutVars>
          <dgm:chMax val="0"/>
          <dgm:chPref val="0"/>
        </dgm:presLayoutVars>
      </dgm:prSet>
      <dgm:spPr/>
    </dgm:pt>
    <dgm:pt modelId="{B8B2EA4B-E061-4EC8-9649-00C0A21E1722}" type="pres">
      <dgm:prSet presAssocID="{C0E32B47-630C-42C9-94EB-D07830C04A01}" presName="sibTrans" presStyleCnt="0"/>
      <dgm:spPr/>
    </dgm:pt>
    <dgm:pt modelId="{F218A366-059D-41DC-8781-A88BEF416943}" type="pres">
      <dgm:prSet presAssocID="{3D6850E0-805A-470D-BFC6-273AE300B128}" presName="compNode" presStyleCnt="0"/>
      <dgm:spPr/>
    </dgm:pt>
    <dgm:pt modelId="{56340DAC-80F2-4ABF-A743-B2F439096E77}" type="pres">
      <dgm:prSet presAssocID="{3D6850E0-805A-470D-BFC6-273AE300B128}" presName="bgRect" presStyleLbl="bgShp" presStyleIdx="2" presStyleCnt="3"/>
      <dgm:spPr/>
    </dgm:pt>
    <dgm:pt modelId="{CE110786-5720-40E4-884A-3C0E73D8A43D}" type="pres">
      <dgm:prSet presAssocID="{3D6850E0-805A-470D-BFC6-273AE300B1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2392825E-FF6D-40EE-B504-82E17D1EC939}" type="pres">
      <dgm:prSet presAssocID="{3D6850E0-805A-470D-BFC6-273AE300B128}" presName="spaceRect" presStyleCnt="0"/>
      <dgm:spPr/>
    </dgm:pt>
    <dgm:pt modelId="{F3ECE572-7550-4A91-9DC7-386E91F47018}" type="pres">
      <dgm:prSet presAssocID="{3D6850E0-805A-470D-BFC6-273AE300B12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334762C-3665-467E-B04A-696FBA5F3F54}" srcId="{A434F7D1-C651-47C7-9B11-013815AA093C}" destId="{2BFCD6AA-9158-4A73-996B-3606D6EE92E6}" srcOrd="0" destOrd="0" parTransId="{BD7425D4-A56B-4335-A51D-ADF6863AEB08}" sibTransId="{1FD93F4C-735D-439C-A3C6-48823472410F}"/>
    <dgm:cxn modelId="{E6F0F83B-C19D-4EF0-B487-4A4298BB4EB4}" srcId="{A434F7D1-C651-47C7-9B11-013815AA093C}" destId="{7B519AB4-C63B-411E-9CBD-3B9048476EC6}" srcOrd="1" destOrd="0" parTransId="{A6BE765B-9B9E-44F7-9E1F-597816A8941A}" sibTransId="{C0E32B47-630C-42C9-94EB-D07830C04A01}"/>
    <dgm:cxn modelId="{973E7C45-9A53-4028-A9C4-97A3369B2AA6}" srcId="{A434F7D1-C651-47C7-9B11-013815AA093C}" destId="{3D6850E0-805A-470D-BFC6-273AE300B128}" srcOrd="2" destOrd="0" parTransId="{6492E4C6-B0EA-4796-86D4-6D2EA0F9CD0C}" sibTransId="{87A63F51-E2C0-4530-82DB-B70706902177}"/>
    <dgm:cxn modelId="{0F403E4B-8B6B-4234-985C-DE0E450B8422}" type="presOf" srcId="{2BFCD6AA-9158-4A73-996B-3606D6EE92E6}" destId="{BCCA7024-D8EC-4FFA-ADF9-7A17E9B07D87}" srcOrd="0" destOrd="0" presId="urn:microsoft.com/office/officeart/2018/2/layout/IconVerticalSolidList"/>
    <dgm:cxn modelId="{B8675A57-F140-4193-B3C9-1D7E06B172FD}" type="presOf" srcId="{3D6850E0-805A-470D-BFC6-273AE300B128}" destId="{F3ECE572-7550-4A91-9DC7-386E91F47018}" srcOrd="0" destOrd="0" presId="urn:microsoft.com/office/officeart/2018/2/layout/IconVerticalSolidList"/>
    <dgm:cxn modelId="{078663B5-AFF6-458A-9321-7A2292766997}" type="presOf" srcId="{A434F7D1-C651-47C7-9B11-013815AA093C}" destId="{9488D084-F64C-4B32-818A-895589D36018}" srcOrd="0" destOrd="0" presId="urn:microsoft.com/office/officeart/2018/2/layout/IconVerticalSolidList"/>
    <dgm:cxn modelId="{700ACEDB-75AC-4FDD-96C3-56E66905AC4E}" type="presOf" srcId="{7B519AB4-C63B-411E-9CBD-3B9048476EC6}" destId="{75242BCB-5C61-4A83-B11D-07A934B3CCE7}" srcOrd="0" destOrd="0" presId="urn:microsoft.com/office/officeart/2018/2/layout/IconVerticalSolidList"/>
    <dgm:cxn modelId="{A81C9C44-A6F4-4FF0-896A-7AE976904B88}" type="presParOf" srcId="{9488D084-F64C-4B32-818A-895589D36018}" destId="{B5E96F5B-7391-41AE-883D-00346D845ED9}" srcOrd="0" destOrd="0" presId="urn:microsoft.com/office/officeart/2018/2/layout/IconVerticalSolidList"/>
    <dgm:cxn modelId="{BA230A30-79CD-4BC8-933B-CE40C320AED9}" type="presParOf" srcId="{B5E96F5B-7391-41AE-883D-00346D845ED9}" destId="{4BA85E9E-351D-492C-ADD7-9A2EF0A20221}" srcOrd="0" destOrd="0" presId="urn:microsoft.com/office/officeart/2018/2/layout/IconVerticalSolidList"/>
    <dgm:cxn modelId="{805C940B-B5E9-4188-A2AC-61B3DC78FBA6}" type="presParOf" srcId="{B5E96F5B-7391-41AE-883D-00346D845ED9}" destId="{08CE58AB-5D3D-4FBE-8694-C5F2C81C07E5}" srcOrd="1" destOrd="0" presId="urn:microsoft.com/office/officeart/2018/2/layout/IconVerticalSolidList"/>
    <dgm:cxn modelId="{0C178343-0216-4BC1-A33D-4ABA0E7C74A1}" type="presParOf" srcId="{B5E96F5B-7391-41AE-883D-00346D845ED9}" destId="{A815ADA0-5CD0-4CDB-9615-CE400C509C12}" srcOrd="2" destOrd="0" presId="urn:microsoft.com/office/officeart/2018/2/layout/IconVerticalSolidList"/>
    <dgm:cxn modelId="{602C6E80-FAC0-4907-93AD-0AF919DB0ADC}" type="presParOf" srcId="{B5E96F5B-7391-41AE-883D-00346D845ED9}" destId="{BCCA7024-D8EC-4FFA-ADF9-7A17E9B07D87}" srcOrd="3" destOrd="0" presId="urn:microsoft.com/office/officeart/2018/2/layout/IconVerticalSolidList"/>
    <dgm:cxn modelId="{A71801B0-09AF-4E74-BB25-B830214520A0}" type="presParOf" srcId="{9488D084-F64C-4B32-818A-895589D36018}" destId="{548CC231-AFE7-4057-A1CF-C7EA5538E7B4}" srcOrd="1" destOrd="0" presId="urn:microsoft.com/office/officeart/2018/2/layout/IconVerticalSolidList"/>
    <dgm:cxn modelId="{934501B3-7F1D-45B9-AD4D-F6937177EBEF}" type="presParOf" srcId="{9488D084-F64C-4B32-818A-895589D36018}" destId="{A4F9E232-E2F9-45BF-A395-709F01D93202}" srcOrd="2" destOrd="0" presId="urn:microsoft.com/office/officeart/2018/2/layout/IconVerticalSolidList"/>
    <dgm:cxn modelId="{541BFBB7-16D3-4064-85DD-D8E6A16A2D91}" type="presParOf" srcId="{A4F9E232-E2F9-45BF-A395-709F01D93202}" destId="{9C162B51-1221-45A6-9295-D1F1E0B703DE}" srcOrd="0" destOrd="0" presId="urn:microsoft.com/office/officeart/2018/2/layout/IconVerticalSolidList"/>
    <dgm:cxn modelId="{14AC69A2-9D71-414B-9297-05D16265584E}" type="presParOf" srcId="{A4F9E232-E2F9-45BF-A395-709F01D93202}" destId="{D49E9914-89F2-4C0F-AC02-A254D52F8125}" srcOrd="1" destOrd="0" presId="urn:microsoft.com/office/officeart/2018/2/layout/IconVerticalSolidList"/>
    <dgm:cxn modelId="{00C0F583-847D-49B2-B258-960BFC386405}" type="presParOf" srcId="{A4F9E232-E2F9-45BF-A395-709F01D93202}" destId="{5DC49B9C-59B5-4FB0-B985-CF351115EE69}" srcOrd="2" destOrd="0" presId="urn:microsoft.com/office/officeart/2018/2/layout/IconVerticalSolidList"/>
    <dgm:cxn modelId="{8A83D4DD-0746-49B2-A88F-83ED3827A20A}" type="presParOf" srcId="{A4F9E232-E2F9-45BF-A395-709F01D93202}" destId="{75242BCB-5C61-4A83-B11D-07A934B3CCE7}" srcOrd="3" destOrd="0" presId="urn:microsoft.com/office/officeart/2018/2/layout/IconVerticalSolidList"/>
    <dgm:cxn modelId="{64CC4800-8B80-4F59-93C4-5C4A0614D89B}" type="presParOf" srcId="{9488D084-F64C-4B32-818A-895589D36018}" destId="{B8B2EA4B-E061-4EC8-9649-00C0A21E1722}" srcOrd="3" destOrd="0" presId="urn:microsoft.com/office/officeart/2018/2/layout/IconVerticalSolidList"/>
    <dgm:cxn modelId="{68278A44-6BDC-4D96-8C26-CD02948F65FF}" type="presParOf" srcId="{9488D084-F64C-4B32-818A-895589D36018}" destId="{F218A366-059D-41DC-8781-A88BEF416943}" srcOrd="4" destOrd="0" presId="urn:microsoft.com/office/officeart/2018/2/layout/IconVerticalSolidList"/>
    <dgm:cxn modelId="{F3F50350-964C-4380-9866-A160F5F693F7}" type="presParOf" srcId="{F218A366-059D-41DC-8781-A88BEF416943}" destId="{56340DAC-80F2-4ABF-A743-B2F439096E77}" srcOrd="0" destOrd="0" presId="urn:microsoft.com/office/officeart/2018/2/layout/IconVerticalSolidList"/>
    <dgm:cxn modelId="{2D43E5F2-503E-450C-B06A-65C397639A92}" type="presParOf" srcId="{F218A366-059D-41DC-8781-A88BEF416943}" destId="{CE110786-5720-40E4-884A-3C0E73D8A43D}" srcOrd="1" destOrd="0" presId="urn:microsoft.com/office/officeart/2018/2/layout/IconVerticalSolidList"/>
    <dgm:cxn modelId="{A72B8305-D0AC-44EF-B659-4AD8CF47FC99}" type="presParOf" srcId="{F218A366-059D-41DC-8781-A88BEF416943}" destId="{2392825E-FF6D-40EE-B504-82E17D1EC939}" srcOrd="2" destOrd="0" presId="urn:microsoft.com/office/officeart/2018/2/layout/IconVerticalSolidList"/>
    <dgm:cxn modelId="{4B64B845-DFA7-40EA-B2BE-85616062BA3B}" type="presParOf" srcId="{F218A366-059D-41DC-8781-A88BEF416943}" destId="{F3ECE572-7550-4A91-9DC7-386E91F470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09E33A-A4D4-4EA4-A701-B1A4B86F48D4}" type="doc">
      <dgm:prSet loTypeId="urn:microsoft.com/office/officeart/2018/2/layout/IconVerticalSolidList" loCatId="icon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A5386F-0173-49D1-81FC-E757534AA7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 products management functionality. </a:t>
          </a:r>
        </a:p>
      </dgm:t>
    </dgm:pt>
    <dgm:pt modelId="{2358A3CE-F361-44E0-B164-D667AD2BEA78}" type="parTrans" cxnId="{AC55A4F2-580D-428E-96D0-3B60103229AF}">
      <dgm:prSet/>
      <dgm:spPr/>
      <dgm:t>
        <a:bodyPr/>
        <a:lstStyle/>
        <a:p>
          <a:endParaRPr lang="en-US"/>
        </a:p>
      </dgm:t>
    </dgm:pt>
    <dgm:pt modelId="{59BB5A0F-7393-4DC7-8F05-CE36705DE040}" type="sibTrans" cxnId="{AC55A4F2-580D-428E-96D0-3B60103229AF}">
      <dgm:prSet/>
      <dgm:spPr/>
      <dgm:t>
        <a:bodyPr/>
        <a:lstStyle/>
        <a:p>
          <a:endParaRPr lang="en-US"/>
        </a:p>
      </dgm:t>
    </dgm:pt>
    <dgm:pt modelId="{C399417E-FCCD-4FC4-92C1-A40063C23F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a category management functionality</a:t>
          </a:r>
        </a:p>
      </dgm:t>
    </dgm:pt>
    <dgm:pt modelId="{A5BEC84E-A939-4A5A-BA48-E3B6C58DD560}" type="parTrans" cxnId="{1204BB85-8B9F-40B4-ABE3-69C5FE854BCB}">
      <dgm:prSet/>
      <dgm:spPr/>
      <dgm:t>
        <a:bodyPr/>
        <a:lstStyle/>
        <a:p>
          <a:endParaRPr lang="en-US"/>
        </a:p>
      </dgm:t>
    </dgm:pt>
    <dgm:pt modelId="{FD279204-6225-4635-9BD7-98956C6D7242}" type="sibTrans" cxnId="{1204BB85-8B9F-40B4-ABE3-69C5FE854BCB}">
      <dgm:prSet/>
      <dgm:spPr/>
      <dgm:t>
        <a:bodyPr/>
        <a:lstStyle/>
        <a:p>
          <a:endParaRPr lang="en-US"/>
        </a:p>
      </dgm:t>
    </dgm:pt>
    <dgm:pt modelId="{32419974-7057-475E-8370-2AD33C05283D}" type="pres">
      <dgm:prSet presAssocID="{A109E33A-A4D4-4EA4-A701-B1A4B86F48D4}" presName="root" presStyleCnt="0">
        <dgm:presLayoutVars>
          <dgm:dir/>
          <dgm:resizeHandles val="exact"/>
        </dgm:presLayoutVars>
      </dgm:prSet>
      <dgm:spPr/>
    </dgm:pt>
    <dgm:pt modelId="{CC47CC95-E9E2-4CE2-A13A-2115C0FF86A2}" type="pres">
      <dgm:prSet presAssocID="{E8A5386F-0173-49D1-81FC-E757534AA7D7}" presName="compNode" presStyleCnt="0"/>
      <dgm:spPr/>
    </dgm:pt>
    <dgm:pt modelId="{335512A9-0B9C-4A9B-AB52-6B2ED02C24F9}" type="pres">
      <dgm:prSet presAssocID="{E8A5386F-0173-49D1-81FC-E757534AA7D7}" presName="bgRect" presStyleLbl="bgShp" presStyleIdx="0" presStyleCnt="2"/>
      <dgm:spPr/>
    </dgm:pt>
    <dgm:pt modelId="{C98872B3-6DA9-4726-A2BE-3B7AF074ED7F}" type="pres">
      <dgm:prSet presAssocID="{E8A5386F-0173-49D1-81FC-E757534AA7D7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DDCA85D-5D56-41C8-A0D0-4D1DC3035520}" type="pres">
      <dgm:prSet presAssocID="{E8A5386F-0173-49D1-81FC-E757534AA7D7}" presName="spaceRect" presStyleCnt="0"/>
      <dgm:spPr/>
    </dgm:pt>
    <dgm:pt modelId="{BBB15644-0FC8-4BF7-80BB-59EB1CEA539A}" type="pres">
      <dgm:prSet presAssocID="{E8A5386F-0173-49D1-81FC-E757534AA7D7}" presName="parTx" presStyleLbl="revTx" presStyleIdx="0" presStyleCnt="2">
        <dgm:presLayoutVars>
          <dgm:chMax val="0"/>
          <dgm:chPref val="0"/>
        </dgm:presLayoutVars>
      </dgm:prSet>
      <dgm:spPr/>
    </dgm:pt>
    <dgm:pt modelId="{319135A5-1199-490D-9EF8-1D7AD7CA790D}" type="pres">
      <dgm:prSet presAssocID="{59BB5A0F-7393-4DC7-8F05-CE36705DE040}" presName="sibTrans" presStyleCnt="0"/>
      <dgm:spPr/>
    </dgm:pt>
    <dgm:pt modelId="{F10066ED-4E1C-4C82-9066-59C9F5F6A3D4}" type="pres">
      <dgm:prSet presAssocID="{C399417E-FCCD-4FC4-92C1-A40063C23FE9}" presName="compNode" presStyleCnt="0"/>
      <dgm:spPr/>
    </dgm:pt>
    <dgm:pt modelId="{E8584425-FF14-4745-A1AB-026B38AEFA8B}" type="pres">
      <dgm:prSet presAssocID="{C399417E-FCCD-4FC4-92C1-A40063C23FE9}" presName="bgRect" presStyleLbl="bgShp" presStyleIdx="1" presStyleCnt="2"/>
      <dgm:spPr/>
    </dgm:pt>
    <dgm:pt modelId="{0E218CD5-2187-45F6-9E6B-C57936BAB1D0}" type="pres">
      <dgm:prSet presAssocID="{C399417E-FCCD-4FC4-92C1-A40063C23FE9}" presName="iconRect" presStyleLbl="node1" presStyleIdx="1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A06F7F6C-3C3C-47A5-946D-751CDD042EEF}" type="pres">
      <dgm:prSet presAssocID="{C399417E-FCCD-4FC4-92C1-A40063C23FE9}" presName="spaceRect" presStyleCnt="0"/>
      <dgm:spPr/>
    </dgm:pt>
    <dgm:pt modelId="{F365E777-0E97-4BF5-A3EB-A9639E395031}" type="pres">
      <dgm:prSet presAssocID="{C399417E-FCCD-4FC4-92C1-A40063C23FE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5D3EA08-DCD1-4915-AB55-D229A9F86FF3}" type="presOf" srcId="{C399417E-FCCD-4FC4-92C1-A40063C23FE9}" destId="{F365E777-0E97-4BF5-A3EB-A9639E395031}" srcOrd="0" destOrd="0" presId="urn:microsoft.com/office/officeart/2018/2/layout/IconVerticalSolidList"/>
    <dgm:cxn modelId="{F08C097A-5844-43E2-B764-02EFBC208D24}" type="presOf" srcId="{A109E33A-A4D4-4EA4-A701-B1A4B86F48D4}" destId="{32419974-7057-475E-8370-2AD33C05283D}" srcOrd="0" destOrd="0" presId="urn:microsoft.com/office/officeart/2018/2/layout/IconVerticalSolidList"/>
    <dgm:cxn modelId="{1204BB85-8B9F-40B4-ABE3-69C5FE854BCB}" srcId="{A109E33A-A4D4-4EA4-A701-B1A4B86F48D4}" destId="{C399417E-FCCD-4FC4-92C1-A40063C23FE9}" srcOrd="1" destOrd="0" parTransId="{A5BEC84E-A939-4A5A-BA48-E3B6C58DD560}" sibTransId="{FD279204-6225-4635-9BD7-98956C6D7242}"/>
    <dgm:cxn modelId="{0FBC91B9-495A-43F7-BDA7-FE518DE5AA37}" type="presOf" srcId="{E8A5386F-0173-49D1-81FC-E757534AA7D7}" destId="{BBB15644-0FC8-4BF7-80BB-59EB1CEA539A}" srcOrd="0" destOrd="0" presId="urn:microsoft.com/office/officeart/2018/2/layout/IconVerticalSolidList"/>
    <dgm:cxn modelId="{AC55A4F2-580D-428E-96D0-3B60103229AF}" srcId="{A109E33A-A4D4-4EA4-A701-B1A4B86F48D4}" destId="{E8A5386F-0173-49D1-81FC-E757534AA7D7}" srcOrd="0" destOrd="0" parTransId="{2358A3CE-F361-44E0-B164-D667AD2BEA78}" sibTransId="{59BB5A0F-7393-4DC7-8F05-CE36705DE040}"/>
    <dgm:cxn modelId="{4D5F5BF4-358F-41ED-9DFE-4C94354A74D1}" type="presParOf" srcId="{32419974-7057-475E-8370-2AD33C05283D}" destId="{CC47CC95-E9E2-4CE2-A13A-2115C0FF86A2}" srcOrd="0" destOrd="0" presId="urn:microsoft.com/office/officeart/2018/2/layout/IconVerticalSolidList"/>
    <dgm:cxn modelId="{FF0E6E8F-F36F-4D79-AE48-CCB48669E461}" type="presParOf" srcId="{CC47CC95-E9E2-4CE2-A13A-2115C0FF86A2}" destId="{335512A9-0B9C-4A9B-AB52-6B2ED02C24F9}" srcOrd="0" destOrd="0" presId="urn:microsoft.com/office/officeart/2018/2/layout/IconVerticalSolidList"/>
    <dgm:cxn modelId="{5B4876FF-9C90-4A4A-8AB5-D8A06DBA701E}" type="presParOf" srcId="{CC47CC95-E9E2-4CE2-A13A-2115C0FF86A2}" destId="{C98872B3-6DA9-4726-A2BE-3B7AF074ED7F}" srcOrd="1" destOrd="0" presId="urn:microsoft.com/office/officeart/2018/2/layout/IconVerticalSolidList"/>
    <dgm:cxn modelId="{C6DBC14D-3A95-42F8-9A94-BAD92216F746}" type="presParOf" srcId="{CC47CC95-E9E2-4CE2-A13A-2115C0FF86A2}" destId="{0DDCA85D-5D56-41C8-A0D0-4D1DC3035520}" srcOrd="2" destOrd="0" presId="urn:microsoft.com/office/officeart/2018/2/layout/IconVerticalSolidList"/>
    <dgm:cxn modelId="{270774A9-5134-4569-A41E-C19498AF1256}" type="presParOf" srcId="{CC47CC95-E9E2-4CE2-A13A-2115C0FF86A2}" destId="{BBB15644-0FC8-4BF7-80BB-59EB1CEA539A}" srcOrd="3" destOrd="0" presId="urn:microsoft.com/office/officeart/2018/2/layout/IconVerticalSolidList"/>
    <dgm:cxn modelId="{A42CFE1E-3BF2-46DE-9A4F-D055634CE924}" type="presParOf" srcId="{32419974-7057-475E-8370-2AD33C05283D}" destId="{319135A5-1199-490D-9EF8-1D7AD7CA790D}" srcOrd="1" destOrd="0" presId="urn:microsoft.com/office/officeart/2018/2/layout/IconVerticalSolidList"/>
    <dgm:cxn modelId="{0A09916A-A7B6-4772-9974-096D495C8FCE}" type="presParOf" srcId="{32419974-7057-475E-8370-2AD33C05283D}" destId="{F10066ED-4E1C-4C82-9066-59C9F5F6A3D4}" srcOrd="2" destOrd="0" presId="urn:microsoft.com/office/officeart/2018/2/layout/IconVerticalSolidList"/>
    <dgm:cxn modelId="{FA196173-F8F4-4346-B2CD-7269A5760FFB}" type="presParOf" srcId="{F10066ED-4E1C-4C82-9066-59C9F5F6A3D4}" destId="{E8584425-FF14-4745-A1AB-026B38AEFA8B}" srcOrd="0" destOrd="0" presId="urn:microsoft.com/office/officeart/2018/2/layout/IconVerticalSolidList"/>
    <dgm:cxn modelId="{78F5A4ED-AFAA-4283-BB81-28EF49CE7C82}" type="presParOf" srcId="{F10066ED-4E1C-4C82-9066-59C9F5F6A3D4}" destId="{0E218CD5-2187-45F6-9E6B-C57936BAB1D0}" srcOrd="1" destOrd="0" presId="urn:microsoft.com/office/officeart/2018/2/layout/IconVerticalSolidList"/>
    <dgm:cxn modelId="{0B569196-351D-4ABB-A96B-947A7F2E795E}" type="presParOf" srcId="{F10066ED-4E1C-4C82-9066-59C9F5F6A3D4}" destId="{A06F7F6C-3C3C-47A5-946D-751CDD042EEF}" srcOrd="2" destOrd="0" presId="urn:microsoft.com/office/officeart/2018/2/layout/IconVerticalSolidList"/>
    <dgm:cxn modelId="{A0EA4E27-93D6-4881-97BD-1D1468337DD4}" type="presParOf" srcId="{F10066ED-4E1C-4C82-9066-59C9F5F6A3D4}" destId="{F365E777-0E97-4BF5-A3EB-A9639E3950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09E33A-A4D4-4EA4-A701-B1A4B86F48D4}" type="doc">
      <dgm:prSet loTypeId="urn:microsoft.com/office/officeart/2018/2/layout/IconVerticalSolidList" loCatId="icon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A5386F-0173-49D1-81FC-E757534AA7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tx1"/>
              </a:solidFill>
              <a:effectLst/>
              <a:latin typeface="Söhne"/>
            </a:rPr>
            <a:t>Enable CRUD operations for products in the customer's Wishlist, enhancing user customization.</a:t>
          </a:r>
          <a:endParaRPr lang="en-US" dirty="0"/>
        </a:p>
      </dgm:t>
    </dgm:pt>
    <dgm:pt modelId="{2358A3CE-F361-44E0-B164-D667AD2BEA78}" type="parTrans" cxnId="{AC55A4F2-580D-428E-96D0-3B60103229AF}">
      <dgm:prSet/>
      <dgm:spPr/>
      <dgm:t>
        <a:bodyPr/>
        <a:lstStyle/>
        <a:p>
          <a:endParaRPr lang="en-US"/>
        </a:p>
      </dgm:t>
    </dgm:pt>
    <dgm:pt modelId="{59BB5A0F-7393-4DC7-8F05-CE36705DE040}" type="sibTrans" cxnId="{AC55A4F2-580D-428E-96D0-3B60103229AF}">
      <dgm:prSet/>
      <dgm:spPr/>
      <dgm:t>
        <a:bodyPr/>
        <a:lstStyle/>
        <a:p>
          <a:endParaRPr lang="en-US"/>
        </a:p>
      </dgm:t>
    </dgm:pt>
    <dgm:pt modelId="{C399417E-FCCD-4FC4-92C1-A40063C23F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tx1"/>
              </a:solidFill>
              <a:effectLst/>
              <a:latin typeface="Söhne"/>
            </a:rPr>
            <a:t>Implement order processing functionality for seamless and efficient transactions.</a:t>
          </a:r>
          <a:endParaRPr lang="en-US" dirty="0"/>
        </a:p>
      </dgm:t>
    </dgm:pt>
    <dgm:pt modelId="{A5BEC84E-A939-4A5A-BA48-E3B6C58DD560}" type="parTrans" cxnId="{1204BB85-8B9F-40B4-ABE3-69C5FE854BCB}">
      <dgm:prSet/>
      <dgm:spPr/>
      <dgm:t>
        <a:bodyPr/>
        <a:lstStyle/>
        <a:p>
          <a:endParaRPr lang="en-US"/>
        </a:p>
      </dgm:t>
    </dgm:pt>
    <dgm:pt modelId="{FD279204-6225-4635-9BD7-98956C6D7242}" type="sibTrans" cxnId="{1204BB85-8B9F-40B4-ABE3-69C5FE854BCB}">
      <dgm:prSet/>
      <dgm:spPr/>
      <dgm:t>
        <a:bodyPr/>
        <a:lstStyle/>
        <a:p>
          <a:endParaRPr lang="en-US"/>
        </a:p>
      </dgm:t>
    </dgm:pt>
    <dgm:pt modelId="{76507D8F-C86C-4B64-B3D5-DEFCCDCA72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tx1"/>
              </a:solidFill>
              <a:effectLst/>
              <a:latin typeface="Söhne"/>
            </a:rPr>
            <a:t>Integrate shipment tracking features to provide real-time visibility into order status, enhancing transparency for users.</a:t>
          </a:r>
          <a:endParaRPr lang="en-US" dirty="0"/>
        </a:p>
      </dgm:t>
    </dgm:pt>
    <dgm:pt modelId="{923E57CE-5BDA-409F-B50E-A60FAAE82FF5}" type="parTrans" cxnId="{50B588E3-AA1C-4F80-86A0-6746EE403702}">
      <dgm:prSet/>
      <dgm:spPr/>
      <dgm:t>
        <a:bodyPr/>
        <a:lstStyle/>
        <a:p>
          <a:endParaRPr lang="fr-FR"/>
        </a:p>
      </dgm:t>
    </dgm:pt>
    <dgm:pt modelId="{96A2AFBD-30BE-4BEA-AA27-97BF45A7BBF4}" type="sibTrans" cxnId="{50B588E3-AA1C-4F80-86A0-6746EE403702}">
      <dgm:prSet/>
      <dgm:spPr/>
      <dgm:t>
        <a:bodyPr/>
        <a:lstStyle/>
        <a:p>
          <a:endParaRPr lang="fr-FR"/>
        </a:p>
      </dgm:t>
    </dgm:pt>
    <dgm:pt modelId="{32419974-7057-475E-8370-2AD33C05283D}" type="pres">
      <dgm:prSet presAssocID="{A109E33A-A4D4-4EA4-A701-B1A4B86F48D4}" presName="root" presStyleCnt="0">
        <dgm:presLayoutVars>
          <dgm:dir/>
          <dgm:resizeHandles val="exact"/>
        </dgm:presLayoutVars>
      </dgm:prSet>
      <dgm:spPr/>
    </dgm:pt>
    <dgm:pt modelId="{CC47CC95-E9E2-4CE2-A13A-2115C0FF86A2}" type="pres">
      <dgm:prSet presAssocID="{E8A5386F-0173-49D1-81FC-E757534AA7D7}" presName="compNode" presStyleCnt="0"/>
      <dgm:spPr/>
    </dgm:pt>
    <dgm:pt modelId="{335512A9-0B9C-4A9B-AB52-6B2ED02C24F9}" type="pres">
      <dgm:prSet presAssocID="{E8A5386F-0173-49D1-81FC-E757534AA7D7}" presName="bgRect" presStyleLbl="bgShp" presStyleIdx="0" presStyleCnt="3"/>
      <dgm:spPr/>
    </dgm:pt>
    <dgm:pt modelId="{C98872B3-6DA9-4726-A2BE-3B7AF074ED7F}" type="pres">
      <dgm:prSet presAssocID="{E8A5386F-0173-49D1-81FC-E757534AA7D7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DDCA85D-5D56-41C8-A0D0-4D1DC3035520}" type="pres">
      <dgm:prSet presAssocID="{E8A5386F-0173-49D1-81FC-E757534AA7D7}" presName="spaceRect" presStyleCnt="0"/>
      <dgm:spPr/>
    </dgm:pt>
    <dgm:pt modelId="{BBB15644-0FC8-4BF7-80BB-59EB1CEA539A}" type="pres">
      <dgm:prSet presAssocID="{E8A5386F-0173-49D1-81FC-E757534AA7D7}" presName="parTx" presStyleLbl="revTx" presStyleIdx="0" presStyleCnt="3">
        <dgm:presLayoutVars>
          <dgm:chMax val="0"/>
          <dgm:chPref val="0"/>
        </dgm:presLayoutVars>
      </dgm:prSet>
      <dgm:spPr/>
    </dgm:pt>
    <dgm:pt modelId="{319135A5-1199-490D-9EF8-1D7AD7CA790D}" type="pres">
      <dgm:prSet presAssocID="{59BB5A0F-7393-4DC7-8F05-CE36705DE040}" presName="sibTrans" presStyleCnt="0"/>
      <dgm:spPr/>
    </dgm:pt>
    <dgm:pt modelId="{F10066ED-4E1C-4C82-9066-59C9F5F6A3D4}" type="pres">
      <dgm:prSet presAssocID="{C399417E-FCCD-4FC4-92C1-A40063C23FE9}" presName="compNode" presStyleCnt="0"/>
      <dgm:spPr/>
    </dgm:pt>
    <dgm:pt modelId="{E8584425-FF14-4745-A1AB-026B38AEFA8B}" type="pres">
      <dgm:prSet presAssocID="{C399417E-FCCD-4FC4-92C1-A40063C23FE9}" presName="bgRect" presStyleLbl="bgShp" presStyleIdx="1" presStyleCnt="3"/>
      <dgm:spPr/>
    </dgm:pt>
    <dgm:pt modelId="{0E218CD5-2187-45F6-9E6B-C57936BAB1D0}" type="pres">
      <dgm:prSet presAssocID="{C399417E-FCCD-4FC4-92C1-A40063C23FE9}" presName="iconRect" presStyleLbl="node1" presStyleIdx="1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A06F7F6C-3C3C-47A5-946D-751CDD042EEF}" type="pres">
      <dgm:prSet presAssocID="{C399417E-FCCD-4FC4-92C1-A40063C23FE9}" presName="spaceRect" presStyleCnt="0"/>
      <dgm:spPr/>
    </dgm:pt>
    <dgm:pt modelId="{F365E777-0E97-4BF5-A3EB-A9639E395031}" type="pres">
      <dgm:prSet presAssocID="{C399417E-FCCD-4FC4-92C1-A40063C23FE9}" presName="parTx" presStyleLbl="revTx" presStyleIdx="1" presStyleCnt="3">
        <dgm:presLayoutVars>
          <dgm:chMax val="0"/>
          <dgm:chPref val="0"/>
        </dgm:presLayoutVars>
      </dgm:prSet>
      <dgm:spPr/>
    </dgm:pt>
    <dgm:pt modelId="{A0E53328-F707-4C73-8F38-E73832732221}" type="pres">
      <dgm:prSet presAssocID="{FD279204-6225-4635-9BD7-98956C6D7242}" presName="sibTrans" presStyleCnt="0"/>
      <dgm:spPr/>
    </dgm:pt>
    <dgm:pt modelId="{08497771-17E6-447E-9CDD-A3B4A441F25A}" type="pres">
      <dgm:prSet presAssocID="{76507D8F-C86C-4B64-B3D5-DEFCCDCA7212}" presName="compNode" presStyleCnt="0"/>
      <dgm:spPr/>
    </dgm:pt>
    <dgm:pt modelId="{3DB00B2D-612C-49E3-90A8-000EAD2744E1}" type="pres">
      <dgm:prSet presAssocID="{76507D8F-C86C-4B64-B3D5-DEFCCDCA7212}" presName="bgRect" presStyleLbl="bgShp" presStyleIdx="2" presStyleCnt="3"/>
      <dgm:spPr/>
    </dgm:pt>
    <dgm:pt modelId="{2CB0C8FE-21F0-4DE3-A7FB-282FFFFAD488}" type="pres">
      <dgm:prSet presAssocID="{76507D8F-C86C-4B64-B3D5-DEFCCDCA7212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ED5EC7D5-1ACB-4A27-A095-DA4AF2D5CE81}" type="pres">
      <dgm:prSet presAssocID="{76507D8F-C86C-4B64-B3D5-DEFCCDCA7212}" presName="spaceRect" presStyleCnt="0"/>
      <dgm:spPr/>
    </dgm:pt>
    <dgm:pt modelId="{EBEE1221-5DE4-40DE-8934-263500C20698}" type="pres">
      <dgm:prSet presAssocID="{76507D8F-C86C-4B64-B3D5-DEFCCDCA721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D3EA08-DCD1-4915-AB55-D229A9F86FF3}" type="presOf" srcId="{C399417E-FCCD-4FC4-92C1-A40063C23FE9}" destId="{F365E777-0E97-4BF5-A3EB-A9639E395031}" srcOrd="0" destOrd="0" presId="urn:microsoft.com/office/officeart/2018/2/layout/IconVerticalSolidList"/>
    <dgm:cxn modelId="{6D115835-869E-4910-B981-52A40780D123}" type="presOf" srcId="{76507D8F-C86C-4B64-B3D5-DEFCCDCA7212}" destId="{EBEE1221-5DE4-40DE-8934-263500C20698}" srcOrd="0" destOrd="0" presId="urn:microsoft.com/office/officeart/2018/2/layout/IconVerticalSolidList"/>
    <dgm:cxn modelId="{F08C097A-5844-43E2-B764-02EFBC208D24}" type="presOf" srcId="{A109E33A-A4D4-4EA4-A701-B1A4B86F48D4}" destId="{32419974-7057-475E-8370-2AD33C05283D}" srcOrd="0" destOrd="0" presId="urn:microsoft.com/office/officeart/2018/2/layout/IconVerticalSolidList"/>
    <dgm:cxn modelId="{1204BB85-8B9F-40B4-ABE3-69C5FE854BCB}" srcId="{A109E33A-A4D4-4EA4-A701-B1A4B86F48D4}" destId="{C399417E-FCCD-4FC4-92C1-A40063C23FE9}" srcOrd="1" destOrd="0" parTransId="{A5BEC84E-A939-4A5A-BA48-E3B6C58DD560}" sibTransId="{FD279204-6225-4635-9BD7-98956C6D7242}"/>
    <dgm:cxn modelId="{0FBC91B9-495A-43F7-BDA7-FE518DE5AA37}" type="presOf" srcId="{E8A5386F-0173-49D1-81FC-E757534AA7D7}" destId="{BBB15644-0FC8-4BF7-80BB-59EB1CEA539A}" srcOrd="0" destOrd="0" presId="urn:microsoft.com/office/officeart/2018/2/layout/IconVerticalSolidList"/>
    <dgm:cxn modelId="{50B588E3-AA1C-4F80-86A0-6746EE403702}" srcId="{A109E33A-A4D4-4EA4-A701-B1A4B86F48D4}" destId="{76507D8F-C86C-4B64-B3D5-DEFCCDCA7212}" srcOrd="2" destOrd="0" parTransId="{923E57CE-5BDA-409F-B50E-A60FAAE82FF5}" sibTransId="{96A2AFBD-30BE-4BEA-AA27-97BF45A7BBF4}"/>
    <dgm:cxn modelId="{AC55A4F2-580D-428E-96D0-3B60103229AF}" srcId="{A109E33A-A4D4-4EA4-A701-B1A4B86F48D4}" destId="{E8A5386F-0173-49D1-81FC-E757534AA7D7}" srcOrd="0" destOrd="0" parTransId="{2358A3CE-F361-44E0-B164-D667AD2BEA78}" sibTransId="{59BB5A0F-7393-4DC7-8F05-CE36705DE040}"/>
    <dgm:cxn modelId="{4D5F5BF4-358F-41ED-9DFE-4C94354A74D1}" type="presParOf" srcId="{32419974-7057-475E-8370-2AD33C05283D}" destId="{CC47CC95-E9E2-4CE2-A13A-2115C0FF86A2}" srcOrd="0" destOrd="0" presId="urn:microsoft.com/office/officeart/2018/2/layout/IconVerticalSolidList"/>
    <dgm:cxn modelId="{FF0E6E8F-F36F-4D79-AE48-CCB48669E461}" type="presParOf" srcId="{CC47CC95-E9E2-4CE2-A13A-2115C0FF86A2}" destId="{335512A9-0B9C-4A9B-AB52-6B2ED02C24F9}" srcOrd="0" destOrd="0" presId="urn:microsoft.com/office/officeart/2018/2/layout/IconVerticalSolidList"/>
    <dgm:cxn modelId="{5B4876FF-9C90-4A4A-8AB5-D8A06DBA701E}" type="presParOf" srcId="{CC47CC95-E9E2-4CE2-A13A-2115C0FF86A2}" destId="{C98872B3-6DA9-4726-A2BE-3B7AF074ED7F}" srcOrd="1" destOrd="0" presId="urn:microsoft.com/office/officeart/2018/2/layout/IconVerticalSolidList"/>
    <dgm:cxn modelId="{C6DBC14D-3A95-42F8-9A94-BAD92216F746}" type="presParOf" srcId="{CC47CC95-E9E2-4CE2-A13A-2115C0FF86A2}" destId="{0DDCA85D-5D56-41C8-A0D0-4D1DC3035520}" srcOrd="2" destOrd="0" presId="urn:microsoft.com/office/officeart/2018/2/layout/IconVerticalSolidList"/>
    <dgm:cxn modelId="{270774A9-5134-4569-A41E-C19498AF1256}" type="presParOf" srcId="{CC47CC95-E9E2-4CE2-A13A-2115C0FF86A2}" destId="{BBB15644-0FC8-4BF7-80BB-59EB1CEA539A}" srcOrd="3" destOrd="0" presId="urn:microsoft.com/office/officeart/2018/2/layout/IconVerticalSolidList"/>
    <dgm:cxn modelId="{A42CFE1E-3BF2-46DE-9A4F-D055634CE924}" type="presParOf" srcId="{32419974-7057-475E-8370-2AD33C05283D}" destId="{319135A5-1199-490D-9EF8-1D7AD7CA790D}" srcOrd="1" destOrd="0" presId="urn:microsoft.com/office/officeart/2018/2/layout/IconVerticalSolidList"/>
    <dgm:cxn modelId="{0A09916A-A7B6-4772-9974-096D495C8FCE}" type="presParOf" srcId="{32419974-7057-475E-8370-2AD33C05283D}" destId="{F10066ED-4E1C-4C82-9066-59C9F5F6A3D4}" srcOrd="2" destOrd="0" presId="urn:microsoft.com/office/officeart/2018/2/layout/IconVerticalSolidList"/>
    <dgm:cxn modelId="{FA196173-F8F4-4346-B2CD-7269A5760FFB}" type="presParOf" srcId="{F10066ED-4E1C-4C82-9066-59C9F5F6A3D4}" destId="{E8584425-FF14-4745-A1AB-026B38AEFA8B}" srcOrd="0" destOrd="0" presId="urn:microsoft.com/office/officeart/2018/2/layout/IconVerticalSolidList"/>
    <dgm:cxn modelId="{78F5A4ED-AFAA-4283-BB81-28EF49CE7C82}" type="presParOf" srcId="{F10066ED-4E1C-4C82-9066-59C9F5F6A3D4}" destId="{0E218CD5-2187-45F6-9E6B-C57936BAB1D0}" srcOrd="1" destOrd="0" presId="urn:microsoft.com/office/officeart/2018/2/layout/IconVerticalSolidList"/>
    <dgm:cxn modelId="{0B569196-351D-4ABB-A96B-947A7F2E795E}" type="presParOf" srcId="{F10066ED-4E1C-4C82-9066-59C9F5F6A3D4}" destId="{A06F7F6C-3C3C-47A5-946D-751CDD042EEF}" srcOrd="2" destOrd="0" presId="urn:microsoft.com/office/officeart/2018/2/layout/IconVerticalSolidList"/>
    <dgm:cxn modelId="{A0EA4E27-93D6-4881-97BD-1D1468337DD4}" type="presParOf" srcId="{F10066ED-4E1C-4C82-9066-59C9F5F6A3D4}" destId="{F365E777-0E97-4BF5-A3EB-A9639E395031}" srcOrd="3" destOrd="0" presId="urn:microsoft.com/office/officeart/2018/2/layout/IconVerticalSolidList"/>
    <dgm:cxn modelId="{7B8BBCA9-6084-4E31-AD54-466D4A510DE8}" type="presParOf" srcId="{32419974-7057-475E-8370-2AD33C05283D}" destId="{A0E53328-F707-4C73-8F38-E73832732221}" srcOrd="3" destOrd="0" presId="urn:microsoft.com/office/officeart/2018/2/layout/IconVerticalSolidList"/>
    <dgm:cxn modelId="{4D04B5E9-F0A4-4B4C-96A6-6353918A94FC}" type="presParOf" srcId="{32419974-7057-475E-8370-2AD33C05283D}" destId="{08497771-17E6-447E-9CDD-A3B4A441F25A}" srcOrd="4" destOrd="0" presId="urn:microsoft.com/office/officeart/2018/2/layout/IconVerticalSolidList"/>
    <dgm:cxn modelId="{F3BE893B-49D2-43CA-B9FB-A154249D8714}" type="presParOf" srcId="{08497771-17E6-447E-9CDD-A3B4A441F25A}" destId="{3DB00B2D-612C-49E3-90A8-000EAD2744E1}" srcOrd="0" destOrd="0" presId="urn:microsoft.com/office/officeart/2018/2/layout/IconVerticalSolidList"/>
    <dgm:cxn modelId="{60C49907-D6A0-4512-8B5C-068645820312}" type="presParOf" srcId="{08497771-17E6-447E-9CDD-A3B4A441F25A}" destId="{2CB0C8FE-21F0-4DE3-A7FB-282FFFFAD488}" srcOrd="1" destOrd="0" presId="urn:microsoft.com/office/officeart/2018/2/layout/IconVerticalSolidList"/>
    <dgm:cxn modelId="{11E9F61A-2B4D-4C34-9F89-C33A55108420}" type="presParOf" srcId="{08497771-17E6-447E-9CDD-A3B4A441F25A}" destId="{ED5EC7D5-1ACB-4A27-A095-DA4AF2D5CE81}" srcOrd="2" destOrd="0" presId="urn:microsoft.com/office/officeart/2018/2/layout/IconVerticalSolidList"/>
    <dgm:cxn modelId="{D249D20D-6549-42FF-BA7E-60736161A8B7}" type="presParOf" srcId="{08497771-17E6-447E-9CDD-A3B4A441F25A}" destId="{EBEE1221-5DE4-40DE-8934-263500C206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09E33A-A4D4-4EA4-A701-B1A4B86F48D4}" type="doc">
      <dgm:prSet loTypeId="urn:microsoft.com/office/officeart/2018/2/layout/IconVerticalSolidList" loCatId="icon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A5386F-0173-49D1-81FC-E757534AA7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Strengthen authentication protocols for enhanced user security</a:t>
          </a:r>
          <a:endParaRPr lang="en-US" sz="2800" dirty="0"/>
        </a:p>
      </dgm:t>
    </dgm:pt>
    <dgm:pt modelId="{2358A3CE-F361-44E0-B164-D667AD2BEA78}" type="parTrans" cxnId="{AC55A4F2-580D-428E-96D0-3B60103229AF}">
      <dgm:prSet/>
      <dgm:spPr/>
      <dgm:t>
        <a:bodyPr/>
        <a:lstStyle/>
        <a:p>
          <a:endParaRPr lang="en-US"/>
        </a:p>
      </dgm:t>
    </dgm:pt>
    <dgm:pt modelId="{59BB5A0F-7393-4DC7-8F05-CE36705DE040}" type="sibTrans" cxnId="{AC55A4F2-580D-428E-96D0-3B60103229AF}">
      <dgm:prSet/>
      <dgm:spPr/>
      <dgm:t>
        <a:bodyPr/>
        <a:lstStyle/>
        <a:p>
          <a:endParaRPr lang="en-US"/>
        </a:p>
      </dgm:t>
    </dgm:pt>
    <dgm:pt modelId="{C399417E-FCCD-4FC4-92C1-A40063C23F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Introduce a badges system to recognize user achievements and boost engagement</a:t>
          </a:r>
          <a:r>
            <a:rPr lang="en-US" sz="2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200" dirty="0"/>
        </a:p>
      </dgm:t>
    </dgm:pt>
    <dgm:pt modelId="{A5BEC84E-A939-4A5A-BA48-E3B6C58DD560}" type="parTrans" cxnId="{1204BB85-8B9F-40B4-ABE3-69C5FE854BCB}">
      <dgm:prSet/>
      <dgm:spPr/>
      <dgm:t>
        <a:bodyPr/>
        <a:lstStyle/>
        <a:p>
          <a:endParaRPr lang="en-US"/>
        </a:p>
      </dgm:t>
    </dgm:pt>
    <dgm:pt modelId="{FD279204-6225-4635-9BD7-98956C6D7242}" type="sibTrans" cxnId="{1204BB85-8B9F-40B4-ABE3-69C5FE854BCB}">
      <dgm:prSet/>
      <dgm:spPr/>
      <dgm:t>
        <a:bodyPr/>
        <a:lstStyle/>
        <a:p>
          <a:endParaRPr lang="en-US"/>
        </a:p>
      </dgm:t>
    </dgm:pt>
    <dgm:pt modelId="{76507D8F-C86C-4B64-B3D5-DEFCCDCA72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Implement a user statistics feature for valuable insights into user behavior</a:t>
          </a:r>
          <a:r>
            <a:rPr lang="en-US" sz="2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200" dirty="0"/>
        </a:p>
      </dgm:t>
    </dgm:pt>
    <dgm:pt modelId="{923E57CE-5BDA-409F-B50E-A60FAAE82FF5}" type="parTrans" cxnId="{50B588E3-AA1C-4F80-86A0-6746EE403702}">
      <dgm:prSet/>
      <dgm:spPr/>
      <dgm:t>
        <a:bodyPr/>
        <a:lstStyle/>
        <a:p>
          <a:endParaRPr lang="fr-FR"/>
        </a:p>
      </dgm:t>
    </dgm:pt>
    <dgm:pt modelId="{96A2AFBD-30BE-4BEA-AA27-97BF45A7BBF4}" type="sibTrans" cxnId="{50B588E3-AA1C-4F80-86A0-6746EE403702}">
      <dgm:prSet/>
      <dgm:spPr/>
      <dgm:t>
        <a:bodyPr/>
        <a:lstStyle/>
        <a:p>
          <a:endParaRPr lang="fr-FR"/>
        </a:p>
      </dgm:t>
    </dgm:pt>
    <dgm:pt modelId="{EEEE7127-4A2B-4B2C-A2CB-AB7DED408085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2935A7F2-6402-4B7B-BCB4-43023C79F14F}" type="parTrans" cxnId="{5532F362-32AB-4405-83DB-AE3B12A6EC2D}">
      <dgm:prSet/>
      <dgm:spPr/>
      <dgm:t>
        <a:bodyPr/>
        <a:lstStyle/>
        <a:p>
          <a:endParaRPr lang="fr-FR"/>
        </a:p>
      </dgm:t>
    </dgm:pt>
    <dgm:pt modelId="{994F3F7C-D642-4ED6-A165-44093D225BF6}" type="sibTrans" cxnId="{5532F362-32AB-4405-83DB-AE3B12A6EC2D}">
      <dgm:prSet/>
      <dgm:spPr/>
      <dgm:t>
        <a:bodyPr/>
        <a:lstStyle/>
        <a:p>
          <a:endParaRPr lang="fr-FR"/>
        </a:p>
      </dgm:t>
    </dgm:pt>
    <dgm:pt modelId="{32419974-7057-475E-8370-2AD33C05283D}" type="pres">
      <dgm:prSet presAssocID="{A109E33A-A4D4-4EA4-A701-B1A4B86F48D4}" presName="root" presStyleCnt="0">
        <dgm:presLayoutVars>
          <dgm:dir/>
          <dgm:resizeHandles val="exact"/>
        </dgm:presLayoutVars>
      </dgm:prSet>
      <dgm:spPr/>
    </dgm:pt>
    <dgm:pt modelId="{CC47CC95-E9E2-4CE2-A13A-2115C0FF86A2}" type="pres">
      <dgm:prSet presAssocID="{E8A5386F-0173-49D1-81FC-E757534AA7D7}" presName="compNode" presStyleCnt="0"/>
      <dgm:spPr/>
    </dgm:pt>
    <dgm:pt modelId="{335512A9-0B9C-4A9B-AB52-6B2ED02C24F9}" type="pres">
      <dgm:prSet presAssocID="{E8A5386F-0173-49D1-81FC-E757534AA7D7}" presName="bgRect" presStyleLbl="bgShp" presStyleIdx="0" presStyleCnt="4"/>
      <dgm:spPr/>
    </dgm:pt>
    <dgm:pt modelId="{C98872B3-6DA9-4726-A2BE-3B7AF074ED7F}" type="pres">
      <dgm:prSet presAssocID="{E8A5386F-0173-49D1-81FC-E757534AA7D7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DDCA85D-5D56-41C8-A0D0-4D1DC3035520}" type="pres">
      <dgm:prSet presAssocID="{E8A5386F-0173-49D1-81FC-E757534AA7D7}" presName="spaceRect" presStyleCnt="0"/>
      <dgm:spPr/>
    </dgm:pt>
    <dgm:pt modelId="{BBB15644-0FC8-4BF7-80BB-59EB1CEA539A}" type="pres">
      <dgm:prSet presAssocID="{E8A5386F-0173-49D1-81FC-E757534AA7D7}" presName="parTx" presStyleLbl="revTx" presStyleIdx="0" presStyleCnt="4">
        <dgm:presLayoutVars>
          <dgm:chMax val="0"/>
          <dgm:chPref val="0"/>
        </dgm:presLayoutVars>
      </dgm:prSet>
      <dgm:spPr/>
    </dgm:pt>
    <dgm:pt modelId="{319135A5-1199-490D-9EF8-1D7AD7CA790D}" type="pres">
      <dgm:prSet presAssocID="{59BB5A0F-7393-4DC7-8F05-CE36705DE040}" presName="sibTrans" presStyleCnt="0"/>
      <dgm:spPr/>
    </dgm:pt>
    <dgm:pt modelId="{F10066ED-4E1C-4C82-9066-59C9F5F6A3D4}" type="pres">
      <dgm:prSet presAssocID="{C399417E-FCCD-4FC4-92C1-A40063C23FE9}" presName="compNode" presStyleCnt="0"/>
      <dgm:spPr/>
    </dgm:pt>
    <dgm:pt modelId="{E8584425-FF14-4745-A1AB-026B38AEFA8B}" type="pres">
      <dgm:prSet presAssocID="{C399417E-FCCD-4FC4-92C1-A40063C23FE9}" presName="bgRect" presStyleLbl="bgShp" presStyleIdx="1" presStyleCnt="4" custLinFactNeighborY="-9125"/>
      <dgm:spPr/>
    </dgm:pt>
    <dgm:pt modelId="{0E218CD5-2187-45F6-9E6B-C57936BAB1D0}" type="pres">
      <dgm:prSet presAssocID="{C399417E-FCCD-4FC4-92C1-A40063C23FE9}" presName="iconRect" presStyleLbl="node1" presStyleIdx="1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A06F7F6C-3C3C-47A5-946D-751CDD042EEF}" type="pres">
      <dgm:prSet presAssocID="{C399417E-FCCD-4FC4-92C1-A40063C23FE9}" presName="spaceRect" presStyleCnt="0"/>
      <dgm:spPr/>
    </dgm:pt>
    <dgm:pt modelId="{F365E777-0E97-4BF5-A3EB-A9639E395031}" type="pres">
      <dgm:prSet presAssocID="{C399417E-FCCD-4FC4-92C1-A40063C23FE9}" presName="parTx" presStyleLbl="revTx" presStyleIdx="1" presStyleCnt="4" custLinFactNeighborY="-4261">
        <dgm:presLayoutVars>
          <dgm:chMax val="0"/>
          <dgm:chPref val="0"/>
        </dgm:presLayoutVars>
      </dgm:prSet>
      <dgm:spPr/>
    </dgm:pt>
    <dgm:pt modelId="{A0E53328-F707-4C73-8F38-E73832732221}" type="pres">
      <dgm:prSet presAssocID="{FD279204-6225-4635-9BD7-98956C6D7242}" presName="sibTrans" presStyleCnt="0"/>
      <dgm:spPr/>
    </dgm:pt>
    <dgm:pt modelId="{08497771-17E6-447E-9CDD-A3B4A441F25A}" type="pres">
      <dgm:prSet presAssocID="{76507D8F-C86C-4B64-B3D5-DEFCCDCA7212}" presName="compNode" presStyleCnt="0"/>
      <dgm:spPr/>
    </dgm:pt>
    <dgm:pt modelId="{3DB00B2D-612C-49E3-90A8-000EAD2744E1}" type="pres">
      <dgm:prSet presAssocID="{76507D8F-C86C-4B64-B3D5-DEFCCDCA7212}" presName="bgRect" presStyleLbl="bgShp" presStyleIdx="2" presStyleCnt="4" custLinFactNeighborY="-20856"/>
      <dgm:spPr/>
    </dgm:pt>
    <dgm:pt modelId="{2CB0C8FE-21F0-4DE3-A7FB-282FFFFAD488}" type="pres">
      <dgm:prSet presAssocID="{76507D8F-C86C-4B64-B3D5-DEFCCDCA7212}" presName="iconRect" presStyleLbl="node1" presStyleIdx="2" presStyleCnt="4" custLinFactNeighborX="-16429" custLinFactNeighborY="-2537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ED5EC7D5-1ACB-4A27-A095-DA4AF2D5CE81}" type="pres">
      <dgm:prSet presAssocID="{76507D8F-C86C-4B64-B3D5-DEFCCDCA7212}" presName="spaceRect" presStyleCnt="0"/>
      <dgm:spPr/>
    </dgm:pt>
    <dgm:pt modelId="{EBEE1221-5DE4-40DE-8934-263500C20698}" type="pres">
      <dgm:prSet presAssocID="{76507D8F-C86C-4B64-B3D5-DEFCCDCA7212}" presName="parTx" presStyleLbl="revTx" presStyleIdx="2" presStyleCnt="4" custLinFactNeighborX="0" custLinFactNeighborY="-16945">
        <dgm:presLayoutVars>
          <dgm:chMax val="0"/>
          <dgm:chPref val="0"/>
        </dgm:presLayoutVars>
      </dgm:prSet>
      <dgm:spPr/>
    </dgm:pt>
    <dgm:pt modelId="{32CC5859-1F51-48B7-8B71-170DF2408475}" type="pres">
      <dgm:prSet presAssocID="{96A2AFBD-30BE-4BEA-AA27-97BF45A7BBF4}" presName="sibTrans" presStyleCnt="0"/>
      <dgm:spPr/>
    </dgm:pt>
    <dgm:pt modelId="{CCFEA623-D9CB-41BC-84F1-2B3FFB3B7AD9}" type="pres">
      <dgm:prSet presAssocID="{EEEE7127-4A2B-4B2C-A2CB-AB7DED408085}" presName="compNode" presStyleCnt="0"/>
      <dgm:spPr/>
    </dgm:pt>
    <dgm:pt modelId="{1FD7AF67-D3F5-4EDD-A45A-15FC3843311B}" type="pres">
      <dgm:prSet presAssocID="{EEEE7127-4A2B-4B2C-A2CB-AB7DED408085}" presName="bgRect" presStyleLbl="bgShp" presStyleIdx="3" presStyleCnt="4" custLinFactNeighborY="-30091"/>
      <dgm:spPr/>
    </dgm:pt>
    <dgm:pt modelId="{840D4015-2876-4DB2-9EDD-EB4D7D7706FB}" type="pres">
      <dgm:prSet presAssocID="{EEEE7127-4A2B-4B2C-A2CB-AB7DED408085}" presName="iconRect" presStyleLbl="node1" presStyleIdx="3" presStyleCnt="4" custLinFactNeighborX="-2668" custLinFactNeighborY="-4268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F131E9EE-3E65-4E2F-ABF2-F9283AB69088}" type="pres">
      <dgm:prSet presAssocID="{EEEE7127-4A2B-4B2C-A2CB-AB7DED408085}" presName="spaceRect" presStyleCnt="0"/>
      <dgm:spPr/>
    </dgm:pt>
    <dgm:pt modelId="{AAF1F1CB-9445-4FC4-9B12-632D72C18F7B}" type="pres">
      <dgm:prSet presAssocID="{EEEE7127-4A2B-4B2C-A2CB-AB7DED408085}" presName="parTx" presStyleLbl="revTx" presStyleIdx="3" presStyleCnt="4" custLinFactNeighborY="-27216">
        <dgm:presLayoutVars>
          <dgm:chMax val="0"/>
          <dgm:chPref val="0"/>
        </dgm:presLayoutVars>
      </dgm:prSet>
      <dgm:spPr/>
    </dgm:pt>
  </dgm:ptLst>
  <dgm:cxnLst>
    <dgm:cxn modelId="{15D3EA08-DCD1-4915-AB55-D229A9F86FF3}" type="presOf" srcId="{C399417E-FCCD-4FC4-92C1-A40063C23FE9}" destId="{F365E777-0E97-4BF5-A3EB-A9639E395031}" srcOrd="0" destOrd="0" presId="urn:microsoft.com/office/officeart/2018/2/layout/IconVerticalSolidList"/>
    <dgm:cxn modelId="{CB1BC40A-A929-482B-954F-5E6835A7C3CD}" type="presOf" srcId="{EEEE7127-4A2B-4B2C-A2CB-AB7DED408085}" destId="{AAF1F1CB-9445-4FC4-9B12-632D72C18F7B}" srcOrd="0" destOrd="0" presId="urn:microsoft.com/office/officeart/2018/2/layout/IconVerticalSolidList"/>
    <dgm:cxn modelId="{6D115835-869E-4910-B981-52A40780D123}" type="presOf" srcId="{76507D8F-C86C-4B64-B3D5-DEFCCDCA7212}" destId="{EBEE1221-5DE4-40DE-8934-263500C20698}" srcOrd="0" destOrd="0" presId="urn:microsoft.com/office/officeart/2018/2/layout/IconVerticalSolidList"/>
    <dgm:cxn modelId="{5532F362-32AB-4405-83DB-AE3B12A6EC2D}" srcId="{A109E33A-A4D4-4EA4-A701-B1A4B86F48D4}" destId="{EEEE7127-4A2B-4B2C-A2CB-AB7DED408085}" srcOrd="3" destOrd="0" parTransId="{2935A7F2-6402-4B7B-BCB4-43023C79F14F}" sibTransId="{994F3F7C-D642-4ED6-A165-44093D225BF6}"/>
    <dgm:cxn modelId="{F08C097A-5844-43E2-B764-02EFBC208D24}" type="presOf" srcId="{A109E33A-A4D4-4EA4-A701-B1A4B86F48D4}" destId="{32419974-7057-475E-8370-2AD33C05283D}" srcOrd="0" destOrd="0" presId="urn:microsoft.com/office/officeart/2018/2/layout/IconVerticalSolidList"/>
    <dgm:cxn modelId="{1204BB85-8B9F-40B4-ABE3-69C5FE854BCB}" srcId="{A109E33A-A4D4-4EA4-A701-B1A4B86F48D4}" destId="{C399417E-FCCD-4FC4-92C1-A40063C23FE9}" srcOrd="1" destOrd="0" parTransId="{A5BEC84E-A939-4A5A-BA48-E3B6C58DD560}" sibTransId="{FD279204-6225-4635-9BD7-98956C6D7242}"/>
    <dgm:cxn modelId="{0FBC91B9-495A-43F7-BDA7-FE518DE5AA37}" type="presOf" srcId="{E8A5386F-0173-49D1-81FC-E757534AA7D7}" destId="{BBB15644-0FC8-4BF7-80BB-59EB1CEA539A}" srcOrd="0" destOrd="0" presId="urn:microsoft.com/office/officeart/2018/2/layout/IconVerticalSolidList"/>
    <dgm:cxn modelId="{50B588E3-AA1C-4F80-86A0-6746EE403702}" srcId="{A109E33A-A4D4-4EA4-A701-B1A4B86F48D4}" destId="{76507D8F-C86C-4B64-B3D5-DEFCCDCA7212}" srcOrd="2" destOrd="0" parTransId="{923E57CE-5BDA-409F-B50E-A60FAAE82FF5}" sibTransId="{96A2AFBD-30BE-4BEA-AA27-97BF45A7BBF4}"/>
    <dgm:cxn modelId="{AC55A4F2-580D-428E-96D0-3B60103229AF}" srcId="{A109E33A-A4D4-4EA4-A701-B1A4B86F48D4}" destId="{E8A5386F-0173-49D1-81FC-E757534AA7D7}" srcOrd="0" destOrd="0" parTransId="{2358A3CE-F361-44E0-B164-D667AD2BEA78}" sibTransId="{59BB5A0F-7393-4DC7-8F05-CE36705DE040}"/>
    <dgm:cxn modelId="{4D5F5BF4-358F-41ED-9DFE-4C94354A74D1}" type="presParOf" srcId="{32419974-7057-475E-8370-2AD33C05283D}" destId="{CC47CC95-E9E2-4CE2-A13A-2115C0FF86A2}" srcOrd="0" destOrd="0" presId="urn:microsoft.com/office/officeart/2018/2/layout/IconVerticalSolidList"/>
    <dgm:cxn modelId="{FF0E6E8F-F36F-4D79-AE48-CCB48669E461}" type="presParOf" srcId="{CC47CC95-E9E2-4CE2-A13A-2115C0FF86A2}" destId="{335512A9-0B9C-4A9B-AB52-6B2ED02C24F9}" srcOrd="0" destOrd="0" presId="urn:microsoft.com/office/officeart/2018/2/layout/IconVerticalSolidList"/>
    <dgm:cxn modelId="{5B4876FF-9C90-4A4A-8AB5-D8A06DBA701E}" type="presParOf" srcId="{CC47CC95-E9E2-4CE2-A13A-2115C0FF86A2}" destId="{C98872B3-6DA9-4726-A2BE-3B7AF074ED7F}" srcOrd="1" destOrd="0" presId="urn:microsoft.com/office/officeart/2018/2/layout/IconVerticalSolidList"/>
    <dgm:cxn modelId="{C6DBC14D-3A95-42F8-9A94-BAD92216F746}" type="presParOf" srcId="{CC47CC95-E9E2-4CE2-A13A-2115C0FF86A2}" destId="{0DDCA85D-5D56-41C8-A0D0-4D1DC3035520}" srcOrd="2" destOrd="0" presId="urn:microsoft.com/office/officeart/2018/2/layout/IconVerticalSolidList"/>
    <dgm:cxn modelId="{270774A9-5134-4569-A41E-C19498AF1256}" type="presParOf" srcId="{CC47CC95-E9E2-4CE2-A13A-2115C0FF86A2}" destId="{BBB15644-0FC8-4BF7-80BB-59EB1CEA539A}" srcOrd="3" destOrd="0" presId="urn:microsoft.com/office/officeart/2018/2/layout/IconVerticalSolidList"/>
    <dgm:cxn modelId="{A42CFE1E-3BF2-46DE-9A4F-D055634CE924}" type="presParOf" srcId="{32419974-7057-475E-8370-2AD33C05283D}" destId="{319135A5-1199-490D-9EF8-1D7AD7CA790D}" srcOrd="1" destOrd="0" presId="urn:microsoft.com/office/officeart/2018/2/layout/IconVerticalSolidList"/>
    <dgm:cxn modelId="{0A09916A-A7B6-4772-9974-096D495C8FCE}" type="presParOf" srcId="{32419974-7057-475E-8370-2AD33C05283D}" destId="{F10066ED-4E1C-4C82-9066-59C9F5F6A3D4}" srcOrd="2" destOrd="0" presId="urn:microsoft.com/office/officeart/2018/2/layout/IconVerticalSolidList"/>
    <dgm:cxn modelId="{FA196173-F8F4-4346-B2CD-7269A5760FFB}" type="presParOf" srcId="{F10066ED-4E1C-4C82-9066-59C9F5F6A3D4}" destId="{E8584425-FF14-4745-A1AB-026B38AEFA8B}" srcOrd="0" destOrd="0" presId="urn:microsoft.com/office/officeart/2018/2/layout/IconVerticalSolidList"/>
    <dgm:cxn modelId="{78F5A4ED-AFAA-4283-BB81-28EF49CE7C82}" type="presParOf" srcId="{F10066ED-4E1C-4C82-9066-59C9F5F6A3D4}" destId="{0E218CD5-2187-45F6-9E6B-C57936BAB1D0}" srcOrd="1" destOrd="0" presId="urn:microsoft.com/office/officeart/2018/2/layout/IconVerticalSolidList"/>
    <dgm:cxn modelId="{0B569196-351D-4ABB-A96B-947A7F2E795E}" type="presParOf" srcId="{F10066ED-4E1C-4C82-9066-59C9F5F6A3D4}" destId="{A06F7F6C-3C3C-47A5-946D-751CDD042EEF}" srcOrd="2" destOrd="0" presId="urn:microsoft.com/office/officeart/2018/2/layout/IconVerticalSolidList"/>
    <dgm:cxn modelId="{A0EA4E27-93D6-4881-97BD-1D1468337DD4}" type="presParOf" srcId="{F10066ED-4E1C-4C82-9066-59C9F5F6A3D4}" destId="{F365E777-0E97-4BF5-A3EB-A9639E395031}" srcOrd="3" destOrd="0" presId="urn:microsoft.com/office/officeart/2018/2/layout/IconVerticalSolidList"/>
    <dgm:cxn modelId="{7B8BBCA9-6084-4E31-AD54-466D4A510DE8}" type="presParOf" srcId="{32419974-7057-475E-8370-2AD33C05283D}" destId="{A0E53328-F707-4C73-8F38-E73832732221}" srcOrd="3" destOrd="0" presId="urn:microsoft.com/office/officeart/2018/2/layout/IconVerticalSolidList"/>
    <dgm:cxn modelId="{4D04B5E9-F0A4-4B4C-96A6-6353918A94FC}" type="presParOf" srcId="{32419974-7057-475E-8370-2AD33C05283D}" destId="{08497771-17E6-447E-9CDD-A3B4A441F25A}" srcOrd="4" destOrd="0" presId="urn:microsoft.com/office/officeart/2018/2/layout/IconVerticalSolidList"/>
    <dgm:cxn modelId="{F3BE893B-49D2-43CA-B9FB-A154249D8714}" type="presParOf" srcId="{08497771-17E6-447E-9CDD-A3B4A441F25A}" destId="{3DB00B2D-612C-49E3-90A8-000EAD2744E1}" srcOrd="0" destOrd="0" presId="urn:microsoft.com/office/officeart/2018/2/layout/IconVerticalSolidList"/>
    <dgm:cxn modelId="{60C49907-D6A0-4512-8B5C-068645820312}" type="presParOf" srcId="{08497771-17E6-447E-9CDD-A3B4A441F25A}" destId="{2CB0C8FE-21F0-4DE3-A7FB-282FFFFAD488}" srcOrd="1" destOrd="0" presId="urn:microsoft.com/office/officeart/2018/2/layout/IconVerticalSolidList"/>
    <dgm:cxn modelId="{11E9F61A-2B4D-4C34-9F89-C33A55108420}" type="presParOf" srcId="{08497771-17E6-447E-9CDD-A3B4A441F25A}" destId="{ED5EC7D5-1ACB-4A27-A095-DA4AF2D5CE81}" srcOrd="2" destOrd="0" presId="urn:microsoft.com/office/officeart/2018/2/layout/IconVerticalSolidList"/>
    <dgm:cxn modelId="{D249D20D-6549-42FF-BA7E-60736161A8B7}" type="presParOf" srcId="{08497771-17E6-447E-9CDD-A3B4A441F25A}" destId="{EBEE1221-5DE4-40DE-8934-263500C20698}" srcOrd="3" destOrd="0" presId="urn:microsoft.com/office/officeart/2018/2/layout/IconVerticalSolidList"/>
    <dgm:cxn modelId="{E29B857F-E612-4584-93CD-02CA52B7E92E}" type="presParOf" srcId="{32419974-7057-475E-8370-2AD33C05283D}" destId="{32CC5859-1F51-48B7-8B71-170DF2408475}" srcOrd="5" destOrd="0" presId="urn:microsoft.com/office/officeart/2018/2/layout/IconVerticalSolidList"/>
    <dgm:cxn modelId="{384A3CD3-F32F-418E-9DB3-073A32D96256}" type="presParOf" srcId="{32419974-7057-475E-8370-2AD33C05283D}" destId="{CCFEA623-D9CB-41BC-84F1-2B3FFB3B7AD9}" srcOrd="6" destOrd="0" presId="urn:microsoft.com/office/officeart/2018/2/layout/IconVerticalSolidList"/>
    <dgm:cxn modelId="{D51CEFD7-FEB4-4817-B25A-3DBA55467449}" type="presParOf" srcId="{CCFEA623-D9CB-41BC-84F1-2B3FFB3B7AD9}" destId="{1FD7AF67-D3F5-4EDD-A45A-15FC3843311B}" srcOrd="0" destOrd="0" presId="urn:microsoft.com/office/officeart/2018/2/layout/IconVerticalSolidList"/>
    <dgm:cxn modelId="{1C242BD1-65B5-478B-95D1-11F3C7A24A39}" type="presParOf" srcId="{CCFEA623-D9CB-41BC-84F1-2B3FFB3B7AD9}" destId="{840D4015-2876-4DB2-9EDD-EB4D7D7706FB}" srcOrd="1" destOrd="0" presId="urn:microsoft.com/office/officeart/2018/2/layout/IconVerticalSolidList"/>
    <dgm:cxn modelId="{93F7C3A8-8A85-4951-BDE3-07A03AF06FBB}" type="presParOf" srcId="{CCFEA623-D9CB-41BC-84F1-2B3FFB3B7AD9}" destId="{F131E9EE-3E65-4E2F-ABF2-F9283AB69088}" srcOrd="2" destOrd="0" presId="urn:microsoft.com/office/officeart/2018/2/layout/IconVerticalSolidList"/>
    <dgm:cxn modelId="{576FDA7A-E13C-4A38-A419-1AAF0A014E15}" type="presParOf" srcId="{CCFEA623-D9CB-41BC-84F1-2B3FFB3B7AD9}" destId="{AAF1F1CB-9445-4FC4-9B12-632D72C18F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ABE8-6D0B-477F-B9A5-3346BC5CBCEF}">
      <dsp:nvSpPr>
        <dsp:cNvPr id="0" name=""/>
        <dsp:cNvSpPr/>
      </dsp:nvSpPr>
      <dsp:spPr>
        <a:xfrm>
          <a:off x="329799" y="681217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72188-F020-4630-BE0B-9BDE18AE1BAB}">
      <dsp:nvSpPr>
        <dsp:cNvPr id="0" name=""/>
        <dsp:cNvSpPr/>
      </dsp:nvSpPr>
      <dsp:spPr>
        <a:xfrm>
          <a:off x="549174" y="900592"/>
          <a:ext cx="590625" cy="59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9A25E-8632-4026-991B-9ED143B4DCDE}">
      <dsp:nvSpPr>
        <dsp:cNvPr id="0" name=""/>
        <dsp:cNvSpPr/>
      </dsp:nvSpPr>
      <dsp:spPr>
        <a:xfrm>
          <a:off x="737" y="2031218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Introduction</a:t>
          </a:r>
        </a:p>
      </dsp:txBody>
      <dsp:txXfrm>
        <a:off x="737" y="2031218"/>
        <a:ext cx="1687500" cy="675000"/>
      </dsp:txXfrm>
    </dsp:sp>
    <dsp:sp modelId="{45773D26-DF16-4439-9213-F5D0664C9CE6}">
      <dsp:nvSpPr>
        <dsp:cNvPr id="0" name=""/>
        <dsp:cNvSpPr/>
      </dsp:nvSpPr>
      <dsp:spPr>
        <a:xfrm>
          <a:off x="2112584" y="671685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146E9-E57F-4A50-BFB8-DA70EAB1C4B7}">
      <dsp:nvSpPr>
        <dsp:cNvPr id="0" name=""/>
        <dsp:cNvSpPr/>
      </dsp:nvSpPr>
      <dsp:spPr>
        <a:xfrm>
          <a:off x="2331966" y="891072"/>
          <a:ext cx="590625" cy="590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7D043-7BA5-4A13-AC34-E66104E47087}">
      <dsp:nvSpPr>
        <dsp:cNvPr id="0" name=""/>
        <dsp:cNvSpPr/>
      </dsp:nvSpPr>
      <dsp:spPr>
        <a:xfrm>
          <a:off x="1783513" y="2021687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Preliminary</a:t>
          </a:r>
          <a:br>
            <a:rPr lang="en-US" sz="1500" kern="1200"/>
          </a:br>
          <a:r>
            <a:rPr lang="en-US" sz="1500" kern="1200"/>
            <a:t> study</a:t>
          </a:r>
        </a:p>
      </dsp:txBody>
      <dsp:txXfrm>
        <a:off x="1783513" y="2021687"/>
        <a:ext cx="1687500" cy="675000"/>
      </dsp:txXfrm>
    </dsp:sp>
    <dsp:sp modelId="{C2F0AFA0-3D82-4791-A27F-33B2F7F8072B}">
      <dsp:nvSpPr>
        <dsp:cNvPr id="0" name=""/>
        <dsp:cNvSpPr/>
      </dsp:nvSpPr>
      <dsp:spPr>
        <a:xfrm>
          <a:off x="3981094" y="652642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54586-CAAB-46C2-B635-5B5A140DF226}">
      <dsp:nvSpPr>
        <dsp:cNvPr id="0" name=""/>
        <dsp:cNvSpPr/>
      </dsp:nvSpPr>
      <dsp:spPr>
        <a:xfrm>
          <a:off x="4200475" y="872018"/>
          <a:ext cx="590625" cy="590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FBFE6-8490-42CC-981F-BCBFE0DA3575}">
      <dsp:nvSpPr>
        <dsp:cNvPr id="0" name=""/>
        <dsp:cNvSpPr/>
      </dsp:nvSpPr>
      <dsp:spPr>
        <a:xfrm>
          <a:off x="3652031" y="2002645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Analysis and Design</a:t>
          </a:r>
          <a:endParaRPr lang="en-US" sz="1500" kern="1200"/>
        </a:p>
      </dsp:txBody>
      <dsp:txXfrm>
        <a:off x="3652031" y="2002645"/>
        <a:ext cx="1687500" cy="675000"/>
      </dsp:txXfrm>
    </dsp:sp>
    <dsp:sp modelId="{93AC435F-BE09-4FBB-8BBA-D1EF0386B77E}">
      <dsp:nvSpPr>
        <dsp:cNvPr id="0" name=""/>
        <dsp:cNvSpPr/>
      </dsp:nvSpPr>
      <dsp:spPr>
        <a:xfrm>
          <a:off x="5821359" y="647372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9992A-BC23-4161-AC14-706F050AB0E2}">
      <dsp:nvSpPr>
        <dsp:cNvPr id="0" name=""/>
        <dsp:cNvSpPr/>
      </dsp:nvSpPr>
      <dsp:spPr>
        <a:xfrm>
          <a:off x="6040740" y="866738"/>
          <a:ext cx="590625" cy="5906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2BD1A-CD2C-426C-B005-561D2AAB94F7}">
      <dsp:nvSpPr>
        <dsp:cNvPr id="0" name=""/>
        <dsp:cNvSpPr/>
      </dsp:nvSpPr>
      <dsp:spPr>
        <a:xfrm>
          <a:off x="5492301" y="199736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Implementation</a:t>
          </a:r>
          <a:endParaRPr lang="en-US" sz="1500" kern="1200"/>
        </a:p>
      </dsp:txBody>
      <dsp:txXfrm>
        <a:off x="5492301" y="1997360"/>
        <a:ext cx="1687500" cy="675000"/>
      </dsp:txXfrm>
    </dsp:sp>
    <dsp:sp modelId="{BC03E043-7E99-4387-8C80-637C39AF6A8E}">
      <dsp:nvSpPr>
        <dsp:cNvPr id="0" name=""/>
        <dsp:cNvSpPr/>
      </dsp:nvSpPr>
      <dsp:spPr>
        <a:xfrm>
          <a:off x="7680019" y="633588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B2FD7-397A-41C2-8BAA-7AF646ECDD33}">
      <dsp:nvSpPr>
        <dsp:cNvPr id="0" name=""/>
        <dsp:cNvSpPr/>
      </dsp:nvSpPr>
      <dsp:spPr>
        <a:xfrm>
          <a:off x="7899397" y="852970"/>
          <a:ext cx="590625" cy="590625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F399D-2640-4956-9C1C-78B50A448382}">
      <dsp:nvSpPr>
        <dsp:cNvPr id="0" name=""/>
        <dsp:cNvSpPr/>
      </dsp:nvSpPr>
      <dsp:spPr>
        <a:xfrm>
          <a:off x="7350964" y="198359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 dirty="0" err="1"/>
            <a:t>Deployment</a:t>
          </a:r>
          <a:endParaRPr lang="en-US" sz="1500" kern="1200" dirty="0"/>
        </a:p>
      </dsp:txBody>
      <dsp:txXfrm>
        <a:off x="7350964" y="1983590"/>
        <a:ext cx="1687500" cy="675000"/>
      </dsp:txXfrm>
    </dsp:sp>
    <dsp:sp modelId="{489953A9-A7B7-4C19-B9BC-1E12144DA31F}">
      <dsp:nvSpPr>
        <dsp:cNvPr id="0" name=""/>
        <dsp:cNvSpPr/>
      </dsp:nvSpPr>
      <dsp:spPr>
        <a:xfrm>
          <a:off x="9478285" y="666425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2A1ED-F2C4-4D85-BDA9-6F1C28F99BEA}">
      <dsp:nvSpPr>
        <dsp:cNvPr id="0" name=""/>
        <dsp:cNvSpPr/>
      </dsp:nvSpPr>
      <dsp:spPr>
        <a:xfrm>
          <a:off x="9630231" y="961988"/>
          <a:ext cx="590625" cy="59062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4E6D1-289A-41BC-9C7B-CCC88F42EC80}">
      <dsp:nvSpPr>
        <dsp:cNvPr id="0" name=""/>
        <dsp:cNvSpPr/>
      </dsp:nvSpPr>
      <dsp:spPr>
        <a:xfrm>
          <a:off x="9124965" y="200688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 dirty="0"/>
            <a:t>Conclusion</a:t>
          </a:r>
          <a:endParaRPr lang="en-US" sz="1500" kern="1200" dirty="0"/>
        </a:p>
      </dsp:txBody>
      <dsp:txXfrm>
        <a:off x="9124965" y="2006884"/>
        <a:ext cx="1687500" cy="67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85E9E-351D-492C-ADD7-9A2EF0A20221}">
      <dsp:nvSpPr>
        <dsp:cNvPr id="0" name=""/>
        <dsp:cNvSpPr/>
      </dsp:nvSpPr>
      <dsp:spPr>
        <a:xfrm>
          <a:off x="0" y="582"/>
          <a:ext cx="10474607" cy="13621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E58AB-5D3D-4FBE-8694-C5F2C81C07E5}">
      <dsp:nvSpPr>
        <dsp:cNvPr id="0" name=""/>
        <dsp:cNvSpPr/>
      </dsp:nvSpPr>
      <dsp:spPr>
        <a:xfrm>
          <a:off x="412052" y="307067"/>
          <a:ext cx="749186" cy="7491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A7024-D8EC-4FFA-ADF9-7A17E9B07D87}">
      <dsp:nvSpPr>
        <dsp:cNvPr id="0" name=""/>
        <dsp:cNvSpPr/>
      </dsp:nvSpPr>
      <dsp:spPr>
        <a:xfrm>
          <a:off x="1573291" y="582"/>
          <a:ext cx="8901315" cy="1362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62" tIns="144162" rIns="144162" bIns="1441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Sprint 1: Initialization Project, category and product’s seller Crud. </a:t>
          </a:r>
          <a:endParaRPr lang="en-US" sz="2500" kern="1200" dirty="0"/>
        </a:p>
      </dsp:txBody>
      <dsp:txXfrm>
        <a:off x="1573291" y="582"/>
        <a:ext cx="8901315" cy="1362156"/>
      </dsp:txXfrm>
    </dsp:sp>
    <dsp:sp modelId="{9C162B51-1221-45A6-9295-D1F1E0B703DE}">
      <dsp:nvSpPr>
        <dsp:cNvPr id="0" name=""/>
        <dsp:cNvSpPr/>
      </dsp:nvSpPr>
      <dsp:spPr>
        <a:xfrm>
          <a:off x="0" y="1703278"/>
          <a:ext cx="10474607" cy="13621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E9914-89F2-4C0F-AC02-A254D52F8125}">
      <dsp:nvSpPr>
        <dsp:cNvPr id="0" name=""/>
        <dsp:cNvSpPr/>
      </dsp:nvSpPr>
      <dsp:spPr>
        <a:xfrm>
          <a:off x="412052" y="2009763"/>
          <a:ext cx="749186" cy="7491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42BCB-5C61-4A83-B11D-07A934B3CCE7}">
      <dsp:nvSpPr>
        <dsp:cNvPr id="0" name=""/>
        <dsp:cNvSpPr/>
      </dsp:nvSpPr>
      <dsp:spPr>
        <a:xfrm>
          <a:off x="1573291" y="1703278"/>
          <a:ext cx="8901315" cy="1362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62" tIns="144162" rIns="144162" bIns="1441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Sprint 2: Crud’s products in customer’s Wishlist ,pass orders and tracking </a:t>
          </a:r>
          <a:r>
            <a:rPr lang="en-US" sz="2500" b="0" i="0" kern="1200" dirty="0" err="1"/>
            <a:t>shipement</a:t>
          </a:r>
          <a:r>
            <a:rPr lang="en-US" sz="2500" b="0" i="0" kern="1200" dirty="0"/>
            <a:t>. </a:t>
          </a:r>
          <a:endParaRPr lang="en-US" sz="2500" kern="1200" dirty="0"/>
        </a:p>
      </dsp:txBody>
      <dsp:txXfrm>
        <a:off x="1573291" y="1703278"/>
        <a:ext cx="8901315" cy="1362156"/>
      </dsp:txXfrm>
    </dsp:sp>
    <dsp:sp modelId="{56340DAC-80F2-4ABF-A743-B2F439096E77}">
      <dsp:nvSpPr>
        <dsp:cNvPr id="0" name=""/>
        <dsp:cNvSpPr/>
      </dsp:nvSpPr>
      <dsp:spPr>
        <a:xfrm>
          <a:off x="0" y="3405974"/>
          <a:ext cx="10474607" cy="136215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10786-5720-40E4-884A-3C0E73D8A43D}">
      <dsp:nvSpPr>
        <dsp:cNvPr id="0" name=""/>
        <dsp:cNvSpPr/>
      </dsp:nvSpPr>
      <dsp:spPr>
        <a:xfrm>
          <a:off x="412052" y="3712459"/>
          <a:ext cx="749186" cy="7491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CE572-7550-4A91-9DC7-386E91F47018}">
      <dsp:nvSpPr>
        <dsp:cNvPr id="0" name=""/>
        <dsp:cNvSpPr/>
      </dsp:nvSpPr>
      <dsp:spPr>
        <a:xfrm>
          <a:off x="1573291" y="3405974"/>
          <a:ext cx="8901315" cy="1362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62" tIns="144162" rIns="144162" bIns="1441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Sprint 3: Authentication Reviewing, badges system, user’s statics And Notification.</a:t>
          </a:r>
          <a:endParaRPr lang="en-US" sz="2500" kern="1200"/>
        </a:p>
      </dsp:txBody>
      <dsp:txXfrm>
        <a:off x="1573291" y="3405974"/>
        <a:ext cx="8901315" cy="13621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512A9-0B9C-4A9B-AB52-6B2ED02C24F9}">
      <dsp:nvSpPr>
        <dsp:cNvPr id="0" name=""/>
        <dsp:cNvSpPr/>
      </dsp:nvSpPr>
      <dsp:spPr>
        <a:xfrm>
          <a:off x="0" y="587480"/>
          <a:ext cx="10922769" cy="10845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872B3-6DA9-4726-A2BE-3B7AF074ED7F}">
      <dsp:nvSpPr>
        <dsp:cNvPr id="0" name=""/>
        <dsp:cNvSpPr/>
      </dsp:nvSpPr>
      <dsp:spPr>
        <a:xfrm>
          <a:off x="328085" y="831511"/>
          <a:ext cx="596519" cy="59651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15644-0FC8-4BF7-80BB-59EB1CEA539A}">
      <dsp:nvSpPr>
        <dsp:cNvPr id="0" name=""/>
        <dsp:cNvSpPr/>
      </dsp:nvSpPr>
      <dsp:spPr>
        <a:xfrm>
          <a:off x="1252690" y="587480"/>
          <a:ext cx="9670078" cy="108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785" tIns="114785" rIns="114785" bIns="1147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Implement products management functionality. </a:t>
          </a:r>
        </a:p>
      </dsp:txBody>
      <dsp:txXfrm>
        <a:off x="1252690" y="587480"/>
        <a:ext cx="9670078" cy="1084580"/>
      </dsp:txXfrm>
    </dsp:sp>
    <dsp:sp modelId="{E8584425-FF14-4745-A1AB-026B38AEFA8B}">
      <dsp:nvSpPr>
        <dsp:cNvPr id="0" name=""/>
        <dsp:cNvSpPr/>
      </dsp:nvSpPr>
      <dsp:spPr>
        <a:xfrm>
          <a:off x="0" y="1943206"/>
          <a:ext cx="10922769" cy="10845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18CD5-2187-45F6-9E6B-C57936BAB1D0}">
      <dsp:nvSpPr>
        <dsp:cNvPr id="0" name=""/>
        <dsp:cNvSpPr/>
      </dsp:nvSpPr>
      <dsp:spPr>
        <a:xfrm>
          <a:off x="328085" y="2187236"/>
          <a:ext cx="596519" cy="59651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5E777-0E97-4BF5-A3EB-A9639E395031}">
      <dsp:nvSpPr>
        <dsp:cNvPr id="0" name=""/>
        <dsp:cNvSpPr/>
      </dsp:nvSpPr>
      <dsp:spPr>
        <a:xfrm>
          <a:off x="1252690" y="1943206"/>
          <a:ext cx="9670078" cy="108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785" tIns="114785" rIns="114785" bIns="1147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 a category management functionality</a:t>
          </a:r>
        </a:p>
      </dsp:txBody>
      <dsp:txXfrm>
        <a:off x="1252690" y="1943206"/>
        <a:ext cx="9670078" cy="10845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512A9-0B9C-4A9B-AB52-6B2ED02C24F9}">
      <dsp:nvSpPr>
        <dsp:cNvPr id="0" name=""/>
        <dsp:cNvSpPr/>
      </dsp:nvSpPr>
      <dsp:spPr>
        <a:xfrm>
          <a:off x="0" y="441"/>
          <a:ext cx="10922769" cy="10326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872B3-6DA9-4726-A2BE-3B7AF074ED7F}">
      <dsp:nvSpPr>
        <dsp:cNvPr id="0" name=""/>
        <dsp:cNvSpPr/>
      </dsp:nvSpPr>
      <dsp:spPr>
        <a:xfrm>
          <a:off x="312386" y="232794"/>
          <a:ext cx="567974" cy="56797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15644-0FC8-4BF7-80BB-59EB1CEA539A}">
      <dsp:nvSpPr>
        <dsp:cNvPr id="0" name=""/>
        <dsp:cNvSpPr/>
      </dsp:nvSpPr>
      <dsp:spPr>
        <a:xfrm>
          <a:off x="1192746" y="441"/>
          <a:ext cx="9730022" cy="1032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92" tIns="109292" rIns="109292" bIns="1092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tx1"/>
              </a:solidFill>
              <a:effectLst/>
              <a:latin typeface="Söhne"/>
            </a:rPr>
            <a:t>Enable CRUD operations for products in the customer's Wishlist, enhancing user customization.</a:t>
          </a:r>
          <a:endParaRPr lang="en-US" sz="2500" kern="1200" dirty="0"/>
        </a:p>
      </dsp:txBody>
      <dsp:txXfrm>
        <a:off x="1192746" y="441"/>
        <a:ext cx="9730022" cy="1032681"/>
      </dsp:txXfrm>
    </dsp:sp>
    <dsp:sp modelId="{E8584425-FF14-4745-A1AB-026B38AEFA8B}">
      <dsp:nvSpPr>
        <dsp:cNvPr id="0" name=""/>
        <dsp:cNvSpPr/>
      </dsp:nvSpPr>
      <dsp:spPr>
        <a:xfrm>
          <a:off x="0" y="1291292"/>
          <a:ext cx="10922769" cy="10326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18CD5-2187-45F6-9E6B-C57936BAB1D0}">
      <dsp:nvSpPr>
        <dsp:cNvPr id="0" name=""/>
        <dsp:cNvSpPr/>
      </dsp:nvSpPr>
      <dsp:spPr>
        <a:xfrm>
          <a:off x="312386" y="1523646"/>
          <a:ext cx="567974" cy="56797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5E777-0E97-4BF5-A3EB-A9639E395031}">
      <dsp:nvSpPr>
        <dsp:cNvPr id="0" name=""/>
        <dsp:cNvSpPr/>
      </dsp:nvSpPr>
      <dsp:spPr>
        <a:xfrm>
          <a:off x="1192746" y="1291292"/>
          <a:ext cx="9730022" cy="1032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92" tIns="109292" rIns="109292" bIns="1092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tx1"/>
              </a:solidFill>
              <a:effectLst/>
              <a:latin typeface="Söhne"/>
            </a:rPr>
            <a:t>Implement order processing functionality for seamless and efficient transactions.</a:t>
          </a:r>
          <a:endParaRPr lang="en-US" sz="2500" kern="1200" dirty="0"/>
        </a:p>
      </dsp:txBody>
      <dsp:txXfrm>
        <a:off x="1192746" y="1291292"/>
        <a:ext cx="9730022" cy="1032681"/>
      </dsp:txXfrm>
    </dsp:sp>
    <dsp:sp modelId="{3DB00B2D-612C-49E3-90A8-000EAD2744E1}">
      <dsp:nvSpPr>
        <dsp:cNvPr id="0" name=""/>
        <dsp:cNvSpPr/>
      </dsp:nvSpPr>
      <dsp:spPr>
        <a:xfrm>
          <a:off x="0" y="2582144"/>
          <a:ext cx="10922769" cy="10326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0C8FE-21F0-4DE3-A7FB-282FFFFAD488}">
      <dsp:nvSpPr>
        <dsp:cNvPr id="0" name=""/>
        <dsp:cNvSpPr/>
      </dsp:nvSpPr>
      <dsp:spPr>
        <a:xfrm>
          <a:off x="312386" y="2814497"/>
          <a:ext cx="567974" cy="56797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E1221-5DE4-40DE-8934-263500C20698}">
      <dsp:nvSpPr>
        <dsp:cNvPr id="0" name=""/>
        <dsp:cNvSpPr/>
      </dsp:nvSpPr>
      <dsp:spPr>
        <a:xfrm>
          <a:off x="1192746" y="2582144"/>
          <a:ext cx="9730022" cy="1032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92" tIns="109292" rIns="109292" bIns="1092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tx1"/>
              </a:solidFill>
              <a:effectLst/>
              <a:latin typeface="Söhne"/>
            </a:rPr>
            <a:t>Integrate shipment tracking features to provide real-time visibility into order status, enhancing transparency for users.</a:t>
          </a:r>
          <a:endParaRPr lang="en-US" sz="2500" kern="1200" dirty="0"/>
        </a:p>
      </dsp:txBody>
      <dsp:txXfrm>
        <a:off x="1192746" y="2582144"/>
        <a:ext cx="9730022" cy="10326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512A9-0B9C-4A9B-AB52-6B2ED02C24F9}">
      <dsp:nvSpPr>
        <dsp:cNvPr id="0" name=""/>
        <dsp:cNvSpPr/>
      </dsp:nvSpPr>
      <dsp:spPr>
        <a:xfrm>
          <a:off x="0" y="4314"/>
          <a:ext cx="10922769" cy="9451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872B3-6DA9-4726-A2BE-3B7AF074ED7F}">
      <dsp:nvSpPr>
        <dsp:cNvPr id="0" name=""/>
        <dsp:cNvSpPr/>
      </dsp:nvSpPr>
      <dsp:spPr>
        <a:xfrm>
          <a:off x="285895" y="216964"/>
          <a:ext cx="520318" cy="51981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15644-0FC8-4BF7-80BB-59EB1CEA539A}">
      <dsp:nvSpPr>
        <dsp:cNvPr id="0" name=""/>
        <dsp:cNvSpPr/>
      </dsp:nvSpPr>
      <dsp:spPr>
        <a:xfrm>
          <a:off x="1092109" y="4314"/>
          <a:ext cx="9797580" cy="1004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6" tIns="106276" rIns="106276" bIns="10627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Strengthen authentication protocols for enhanced user security</a:t>
          </a:r>
          <a:endParaRPr lang="en-US" sz="2800" kern="1200" dirty="0"/>
        </a:p>
      </dsp:txBody>
      <dsp:txXfrm>
        <a:off x="1092109" y="4314"/>
        <a:ext cx="9797580" cy="1004178"/>
      </dsp:txXfrm>
    </dsp:sp>
    <dsp:sp modelId="{E8584425-FF14-4745-A1AB-026B38AEFA8B}">
      <dsp:nvSpPr>
        <dsp:cNvPr id="0" name=""/>
        <dsp:cNvSpPr/>
      </dsp:nvSpPr>
      <dsp:spPr>
        <a:xfrm>
          <a:off x="0" y="1173296"/>
          <a:ext cx="10922769" cy="9451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18CD5-2187-45F6-9E6B-C57936BAB1D0}">
      <dsp:nvSpPr>
        <dsp:cNvPr id="0" name=""/>
        <dsp:cNvSpPr/>
      </dsp:nvSpPr>
      <dsp:spPr>
        <a:xfrm>
          <a:off x="285895" y="1472187"/>
          <a:ext cx="520318" cy="51981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5E777-0E97-4BF5-A3EB-A9639E395031}">
      <dsp:nvSpPr>
        <dsp:cNvPr id="0" name=""/>
        <dsp:cNvSpPr/>
      </dsp:nvSpPr>
      <dsp:spPr>
        <a:xfrm>
          <a:off x="1092109" y="1216749"/>
          <a:ext cx="9797580" cy="1004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6" tIns="106276" rIns="106276" bIns="10627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Introduce a badges system to recognize user achievements and boost engagement</a:t>
          </a:r>
          <a:r>
            <a:rPr lang="en-US" sz="22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200" kern="1200" dirty="0"/>
        </a:p>
      </dsp:txBody>
      <dsp:txXfrm>
        <a:off x="1092109" y="1216749"/>
        <a:ext cx="9797580" cy="1004178"/>
      </dsp:txXfrm>
    </dsp:sp>
    <dsp:sp modelId="{3DB00B2D-612C-49E3-90A8-000EAD2744E1}">
      <dsp:nvSpPr>
        <dsp:cNvPr id="0" name=""/>
        <dsp:cNvSpPr/>
      </dsp:nvSpPr>
      <dsp:spPr>
        <a:xfrm>
          <a:off x="0" y="2317648"/>
          <a:ext cx="10922769" cy="9451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0C8FE-21F0-4DE3-A7FB-282FFFFAD488}">
      <dsp:nvSpPr>
        <dsp:cNvPr id="0" name=""/>
        <dsp:cNvSpPr/>
      </dsp:nvSpPr>
      <dsp:spPr>
        <a:xfrm>
          <a:off x="200412" y="2595518"/>
          <a:ext cx="520318" cy="51981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E1221-5DE4-40DE-8934-263500C20698}">
      <dsp:nvSpPr>
        <dsp:cNvPr id="0" name=""/>
        <dsp:cNvSpPr/>
      </dsp:nvSpPr>
      <dsp:spPr>
        <a:xfrm>
          <a:off x="1092109" y="2344602"/>
          <a:ext cx="9797580" cy="1004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6" tIns="106276" rIns="106276" bIns="10627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Implement a user statistics feature for valuable insights into user behavior</a:t>
          </a:r>
          <a:r>
            <a:rPr lang="en-US" sz="22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200" kern="1200" dirty="0"/>
        </a:p>
      </dsp:txBody>
      <dsp:txXfrm>
        <a:off x="1092109" y="2344602"/>
        <a:ext cx="9797580" cy="1004178"/>
      </dsp:txXfrm>
    </dsp:sp>
    <dsp:sp modelId="{1FD7AF67-D3F5-4EDD-A45A-15FC3843311B}">
      <dsp:nvSpPr>
        <dsp:cNvPr id="0" name=""/>
        <dsp:cNvSpPr/>
      </dsp:nvSpPr>
      <dsp:spPr>
        <a:xfrm>
          <a:off x="0" y="3485591"/>
          <a:ext cx="10922769" cy="9451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D4015-2876-4DB2-9EDD-EB4D7D7706FB}">
      <dsp:nvSpPr>
        <dsp:cNvPr id="0" name=""/>
        <dsp:cNvSpPr/>
      </dsp:nvSpPr>
      <dsp:spPr>
        <a:xfrm>
          <a:off x="272013" y="3760757"/>
          <a:ext cx="520318" cy="51981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1F1CB-9445-4FC4-9B12-632D72C18F7B}">
      <dsp:nvSpPr>
        <dsp:cNvPr id="0" name=""/>
        <dsp:cNvSpPr/>
      </dsp:nvSpPr>
      <dsp:spPr>
        <a:xfrm>
          <a:off x="1092109" y="3496686"/>
          <a:ext cx="9797580" cy="1004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6" tIns="106276" rIns="106276" bIns="1062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1092109" y="3496686"/>
        <a:ext cx="9797580" cy="1004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367168-A7C3-4A51-ACFE-4D76B720982F}" type="datetime1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4F1169-1988-463B-A52C-EF5C9A50040C}" type="datetime1">
              <a:rPr lang="fr-FR" noProof="0" smtClean="0"/>
              <a:t>08/01/2024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8E96-DFF2-4D72-90BA-7E1B2D2F680B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92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3BB6-3A7B-4CFE-8D9D-A90820FA1F24}" type="datetime1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9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4B5B-2AD1-4104-B392-1B055B980542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3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5861-7D1D-4A46-9D75-53C9E9CB9081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939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BEF9-C562-4F03-85C1-F1EA7D5EF1CC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2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9165-4E93-483A-A4E2-0597FBAD005C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76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D1A8-D359-4F0A-89D4-06732146E99F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9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0250F-7E3F-4977-97BC-59C6B166E50A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03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501F-FA54-4781-BA38-03FEE1840126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33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A468B-B34D-4E66-AA78-41721EBB02BE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7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F879-164F-4FAF-8AE7-2CC32F6491D2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0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BEDD-CDB2-46E0-A4FA-A53440A24F44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9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D4C2E-061A-4D2D-9CC6-866163727E07}" type="datetime1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6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193B-C166-487D-A4EF-5C7F3C6A117B}" type="datetime1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6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E32F1-DE94-4577-A95C-86759EE4B666}" type="datetime1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9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9EAB-1388-4A57-9BB8-D458010D698D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8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7CCE8-7CDF-4FDC-8C27-94B9843CCFEC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7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95F622-D5AA-4B38-B9C1-BD228BF1585B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A33CB2A-1702-4C1D-9CC4-8D472D39F1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99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e image contenant Graphique, graphisme, art&#10;&#10;Description générée automatiquement">
            <a:extLst>
              <a:ext uri="{FF2B5EF4-FFF2-40B4-BE49-F238E27FC236}">
                <a16:creationId xmlns:a16="http://schemas.microsoft.com/office/drawing/2014/main" id="{F58E00A7-A479-5AE3-E519-3DBC2AC057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r="3112" b="1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Presentation Team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Subject: Mobile and web application for sells and buys products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5DE075-95FD-0573-142B-5AFD36B6103D}"/>
              </a:ext>
            </a:extLst>
          </p:cNvPr>
          <p:cNvSpPr txBox="1"/>
          <p:nvPr/>
        </p:nvSpPr>
        <p:spPr>
          <a:xfrm>
            <a:off x="1066801" y="5486771"/>
            <a:ext cx="402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Realized By: Sprint Squad Team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ue rapprochée d'une piste d'athlétisme dans l'obscurité">
            <a:extLst>
              <a:ext uri="{FF2B5EF4-FFF2-40B4-BE49-F238E27FC236}">
                <a16:creationId xmlns:a16="http://schemas.microsoft.com/office/drawing/2014/main" id="{15C9B879-27A5-A010-D682-7E3D93941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A39B44F-8C6E-A532-F09F-9F28C9DE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Sprints planification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28B4CA-694D-0467-FD9F-C6D9A2DC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7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3AF847EA-1A25-0A48-2058-9694CE014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909037"/>
              </p:ext>
            </p:extLst>
          </p:nvPr>
        </p:nvGraphicFramePr>
        <p:xfrm>
          <a:off x="940644" y="941424"/>
          <a:ext cx="10474607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6A11EE-92AC-A24B-620F-88FFE09B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0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ample being pipetted into a petri dish">
            <a:extLst>
              <a:ext uri="{FF2B5EF4-FFF2-40B4-BE49-F238E27FC236}">
                <a16:creationId xmlns:a16="http://schemas.microsoft.com/office/drawing/2014/main" id="{08571BBD-9F14-9074-8668-3A399E15A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929" b="682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1262238-339B-0104-7E57-0E15D4E3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525411"/>
            <a:ext cx="8001000" cy="1873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Analysis And Design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1A4AF0-1E39-098E-60CA-AC933F9E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9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5E14E-B3F7-9294-9BC6-C541F3BD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Sprint 1</a:t>
            </a:r>
          </a:p>
        </p:txBody>
      </p:sp>
      <p:pic>
        <p:nvPicPr>
          <p:cNvPr id="6" name="Graphic 5" descr="Courir">
            <a:extLst>
              <a:ext uri="{FF2B5EF4-FFF2-40B4-BE49-F238E27FC236}">
                <a16:creationId xmlns:a16="http://schemas.microsoft.com/office/drawing/2014/main" id="{FEDD9156-9965-1BCE-4AFA-E7F09B98D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336478-BC9F-C155-577E-C2945506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1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diagramme, dessin, croquis&#10;&#10;Description générée automatiquement">
            <a:extLst>
              <a:ext uri="{FF2B5EF4-FFF2-40B4-BE49-F238E27FC236}">
                <a16:creationId xmlns:a16="http://schemas.microsoft.com/office/drawing/2014/main" id="{1776E7F9-DB42-23AC-2D88-6A66CBC9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48" y="786117"/>
            <a:ext cx="8804236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68B758-BD2B-CBB0-C828-BEBE614D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387F4DD5-5C0F-A403-1CE9-D240C79F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8" y="786117"/>
            <a:ext cx="10231081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FBDD87-2715-2673-F3B7-52FB0C11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5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5E14E-B3F7-9294-9BC6-C541F3BD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Sprint 2</a:t>
            </a:r>
          </a:p>
        </p:txBody>
      </p:sp>
      <p:pic>
        <p:nvPicPr>
          <p:cNvPr id="6" name="Graphic 5" descr="Courir">
            <a:extLst>
              <a:ext uri="{FF2B5EF4-FFF2-40B4-BE49-F238E27FC236}">
                <a16:creationId xmlns:a16="http://schemas.microsoft.com/office/drawing/2014/main" id="{FEDD9156-9965-1BCE-4AFA-E7F09B98D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C9264C-BB63-D096-A6A3-25015A6F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0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iagramme, texte, ligne&#10;&#10;Description générée automatiquement">
            <a:extLst>
              <a:ext uri="{FF2B5EF4-FFF2-40B4-BE49-F238E27FC236}">
                <a16:creationId xmlns:a16="http://schemas.microsoft.com/office/drawing/2014/main" id="{15BF542F-118D-C663-A38E-F78221F7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74" y="786117"/>
            <a:ext cx="10235381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63F0BD-F29B-AB9B-35FB-D281D4B7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9E56F8-7C4E-9BF4-6593-72C6F192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81" y="712320"/>
            <a:ext cx="10181457" cy="5195240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2088DD-96DB-9726-4FFA-E13AC0AB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5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5E14E-B3F7-9294-9BC6-C541F3BD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Sprint 3</a:t>
            </a:r>
          </a:p>
        </p:txBody>
      </p:sp>
      <p:pic>
        <p:nvPicPr>
          <p:cNvPr id="6" name="Graphic 5" descr="Courir">
            <a:extLst>
              <a:ext uri="{FF2B5EF4-FFF2-40B4-BE49-F238E27FC236}">
                <a16:creationId xmlns:a16="http://schemas.microsoft.com/office/drawing/2014/main" id="{FEDD9156-9965-1BCE-4AFA-E7F09B98D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44378D-D040-6C8F-437B-CCEAB6B6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0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s and rulers">
            <a:extLst>
              <a:ext uri="{FF2B5EF4-FFF2-40B4-BE49-F238E27FC236}">
                <a16:creationId xmlns:a16="http://schemas.microsoft.com/office/drawing/2014/main" id="{71F9548A-7C98-CE30-B785-1347AC206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7155" b="85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9D181E-1B74-7CDE-EBFD-488E3FFC6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5" y="2096670"/>
            <a:ext cx="6767736" cy="2486049"/>
          </a:xfrm>
        </p:spPr>
        <p:txBody>
          <a:bodyPr>
            <a:normAutofit/>
          </a:bodyPr>
          <a:lstStyle/>
          <a:p>
            <a:r>
              <a:rPr lang="en-US" sz="6600" dirty="0"/>
              <a:t>Plan</a:t>
            </a:r>
            <a:endParaRPr lang="fr-FR" sz="6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25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30377C00-5358-23AF-472F-5104CAA7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55" y="620722"/>
            <a:ext cx="11099913" cy="528683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BCA063-9496-F6C6-E97C-B9689B5C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1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iagramme, texte, Plan, Dessin technique&#10;&#10;Description générée automatiquement">
            <a:extLst>
              <a:ext uri="{FF2B5EF4-FFF2-40B4-BE49-F238E27FC236}">
                <a16:creationId xmlns:a16="http://schemas.microsoft.com/office/drawing/2014/main" id="{B919242A-1F8F-7F74-1800-76684DBD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4" y="786117"/>
            <a:ext cx="10767358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611968-9347-F15F-2E1B-BD466FE0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8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C6426F-7231-8E1C-FB25-ADAE5E4F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319" y="2521973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Implementation</a:t>
            </a:r>
          </a:p>
        </p:txBody>
      </p:sp>
      <p:pic>
        <p:nvPicPr>
          <p:cNvPr id="4" name="Picture 3" descr="CPU with binary numbers and blueprint">
            <a:extLst>
              <a:ext uri="{FF2B5EF4-FFF2-40B4-BE49-F238E27FC236}">
                <a16:creationId xmlns:a16="http://schemas.microsoft.com/office/drawing/2014/main" id="{C1BD82D6-DC1C-DB41-9513-7F5920ECD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2" r="28022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BDD531-B652-4912-675E-AF7A962B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8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éseau de technologie éclairé sur fond sombre">
            <a:extLst>
              <a:ext uri="{FF2B5EF4-FFF2-40B4-BE49-F238E27FC236}">
                <a16:creationId xmlns:a16="http://schemas.microsoft.com/office/drawing/2014/main" id="{ABD58377-CA9E-DFE1-E040-EFB145769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49268D-BC2C-476A-A807-E6D7317D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17957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Software </a:t>
            </a:r>
            <a:br>
              <a:rPr lang="en-US" sz="4800" dirty="0"/>
            </a:br>
            <a:r>
              <a:rPr lang="en-US" sz="4800" dirty="0"/>
              <a:t>environments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E62CF2-7DFE-96CB-F96B-AEBCBF6D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9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12" descr="Une image contenant symbole&#10;&#10;Description générée automatiquement">
            <a:extLst>
              <a:ext uri="{FF2B5EF4-FFF2-40B4-BE49-F238E27FC236}">
                <a16:creationId xmlns:a16="http://schemas.microsoft.com/office/drawing/2014/main" id="{E5DB8D1C-CEAB-AB2A-EA51-6A78D308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05" y="463674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Une image contenant Police, Graphique, logo, typographie&#10;&#10;Description générée automatiquement">
            <a:extLst>
              <a:ext uri="{FF2B5EF4-FFF2-40B4-BE49-F238E27FC236}">
                <a16:creationId xmlns:a16="http://schemas.microsoft.com/office/drawing/2014/main" id="{83382C95-E28B-EA09-FF9A-73A1A4DFA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4404" y="709244"/>
            <a:ext cx="2026839" cy="52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x Console - Visual Studio Marketplace">
            <a:extLst>
              <a:ext uri="{FF2B5EF4-FFF2-40B4-BE49-F238E27FC236}">
                <a16:creationId xmlns:a16="http://schemas.microsoft.com/office/drawing/2014/main" id="{C06CA010-686E-C3B8-DCDF-7203A1EF2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9683" y="3176419"/>
            <a:ext cx="2069129" cy="206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F6B32C1-BA91-470A-8C1B-33264F8B2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59570ED-BE4C-49E8-86BC-A81140CFE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8700" y="-1"/>
            <a:ext cx="4277711" cy="3045402"/>
          </a:xfrm>
          <a:custGeom>
            <a:avLst/>
            <a:gdLst>
              <a:gd name="connsiteX0" fmla="*/ 5102 w 4277711"/>
              <a:gd name="connsiteY0" fmla="*/ 0 h 3045402"/>
              <a:gd name="connsiteX1" fmla="*/ 4277711 w 4277711"/>
              <a:gd name="connsiteY1" fmla="*/ 0 h 3045402"/>
              <a:gd name="connsiteX2" fmla="*/ 4277711 w 4277711"/>
              <a:gd name="connsiteY2" fmla="*/ 2723810 h 3045402"/>
              <a:gd name="connsiteX3" fmla="*/ 4090449 w 4277711"/>
              <a:gd name="connsiteY3" fmla="*/ 2814019 h 3045402"/>
              <a:gd name="connsiteX4" fmla="*/ 2944368 w 4277711"/>
              <a:gd name="connsiteY4" fmla="*/ 3045402 h 3045402"/>
              <a:gd name="connsiteX5" fmla="*/ 0 w 4277711"/>
              <a:gd name="connsiteY5" fmla="*/ 101034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Kotlin Logo PNG vector in SVG, PDF, AI, CDR format">
            <a:extLst>
              <a:ext uri="{FF2B5EF4-FFF2-40B4-BE49-F238E27FC236}">
                <a16:creationId xmlns:a16="http://schemas.microsoft.com/office/drawing/2014/main" id="{C4718133-A702-E795-7E19-27BFA613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9828" y="453193"/>
            <a:ext cx="2706938" cy="152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Logo, Icon, and Brand Guidelines | Docker">
            <a:extLst>
              <a:ext uri="{FF2B5EF4-FFF2-40B4-BE49-F238E27FC236}">
                <a16:creationId xmlns:a16="http://schemas.microsoft.com/office/drawing/2014/main" id="{C92F7F5B-3121-EE3E-2A13-9D600349D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72" y="5010261"/>
            <a:ext cx="1921192" cy="127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ongoDB Logo PNG vector in SVG, PDF, AI, CDR format">
            <a:extLst>
              <a:ext uri="{FF2B5EF4-FFF2-40B4-BE49-F238E27FC236}">
                <a16:creationId xmlns:a16="http://schemas.microsoft.com/office/drawing/2014/main" id="{46657ECC-D04E-DCA2-1463-6C63BD61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3981" y="3647981"/>
            <a:ext cx="3217333" cy="240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E50FBBF-089A-E21E-827A-84C6C7C5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AWS Logo Services">
            <a:extLst>
              <a:ext uri="{FF2B5EF4-FFF2-40B4-BE49-F238E27FC236}">
                <a16:creationId xmlns:a16="http://schemas.microsoft.com/office/drawing/2014/main" id="{0A0E766E-C17A-FA1F-C1F2-F0A2DC84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754" y="5051275"/>
            <a:ext cx="2830576" cy="212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20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5E14E-B3F7-9294-9BC6-C541F3BD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623" y="-98323"/>
            <a:ext cx="9378752" cy="8817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 dirty="0"/>
              <a:t>NX – Angular Project Structure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44378D-D040-6C8F-437B-CCEAB6B6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00E255-684E-C234-7604-D67394EC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9" y="869453"/>
            <a:ext cx="11787701" cy="59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6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5E14E-B3F7-9294-9BC6-C541F3BD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0"/>
            <a:ext cx="6368858" cy="8817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Keycloack</a:t>
            </a:r>
            <a:endParaRPr lang="en-US" sz="48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44378D-D040-6C8F-437B-CCEAB6B6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26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F31965-A70A-B731-84FB-2D4ACC5C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56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5E14E-B3F7-9294-9BC6-C541F3BD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886" y="108857"/>
            <a:ext cx="6368858" cy="8817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Keycloack</a:t>
            </a:r>
            <a:endParaRPr lang="en-US" sz="48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44378D-D040-6C8F-437B-CCEAB6B6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27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388E14-1214-30B6-BD71-9548EE203634}"/>
              </a:ext>
            </a:extLst>
          </p:cNvPr>
          <p:cNvSpPr txBox="1"/>
          <p:nvPr/>
        </p:nvSpPr>
        <p:spPr>
          <a:xfrm>
            <a:off x="2982685" y="990600"/>
            <a:ext cx="90351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0" u="sng" dirty="0">
                <a:effectLst/>
                <a:latin typeface="Söhne"/>
              </a:rPr>
              <a:t>Secured authentication service</a:t>
            </a:r>
            <a:r>
              <a:rPr lang="en-US" sz="2500" b="1" i="0" dirty="0">
                <a:effectLst/>
                <a:latin typeface="Söhne"/>
              </a:rPr>
              <a:t>:</a:t>
            </a:r>
            <a:r>
              <a:rPr lang="en-US" sz="2500" b="0" i="0" dirty="0">
                <a:effectLst/>
                <a:latin typeface="Söhne"/>
              </a:rPr>
              <a:t> </a:t>
            </a:r>
          </a:p>
          <a:p>
            <a:r>
              <a:rPr lang="en-US" sz="2500" dirty="0" err="1">
                <a:latin typeface="Söhne"/>
              </a:rPr>
              <a:t>Keyloack</a:t>
            </a:r>
            <a:r>
              <a:rPr lang="en-US" sz="2500" dirty="0">
                <a:latin typeface="Söhne"/>
              </a:rPr>
              <a:t> support secure authentication methods with o Auth2  </a:t>
            </a:r>
            <a:r>
              <a:rPr lang="en-US" sz="2500" b="0" i="0" dirty="0">
                <a:effectLst/>
                <a:latin typeface="Söhne"/>
              </a:rPr>
              <a:t>prot</a:t>
            </a:r>
            <a:r>
              <a:rPr lang="en-US" sz="2500" dirty="0">
                <a:latin typeface="Söhne"/>
              </a:rPr>
              <a:t>ocol</a:t>
            </a:r>
            <a:endParaRPr lang="en-US" sz="2500" b="0" i="0" dirty="0">
              <a:effectLst/>
              <a:latin typeface="Söhne"/>
            </a:endParaRPr>
          </a:p>
          <a:p>
            <a:br>
              <a:rPr lang="en-US" sz="2500" dirty="0">
                <a:latin typeface="Söhne"/>
              </a:rPr>
            </a:br>
            <a:r>
              <a:rPr lang="en-US" sz="2500" u="sng" dirty="0">
                <a:latin typeface="Söhne"/>
              </a:rPr>
              <a:t>Easy User Management</a:t>
            </a:r>
            <a:r>
              <a:rPr lang="en-US" sz="2500" b="1" i="0" dirty="0">
                <a:effectLst/>
                <a:latin typeface="Söhne"/>
              </a:rPr>
              <a:t>: </a:t>
            </a:r>
            <a:r>
              <a:rPr lang="en-US" sz="2500" i="0" dirty="0" err="1">
                <a:effectLst/>
                <a:latin typeface="Söhne"/>
              </a:rPr>
              <a:t>Keycloak</a:t>
            </a:r>
            <a:r>
              <a:rPr lang="en-US" sz="2500" i="0" dirty="0">
                <a:effectLst/>
                <a:latin typeface="Söhne"/>
              </a:rPr>
              <a:t> provides a centralized user management system, simplifying the administration of user accounts.</a:t>
            </a:r>
            <a:br>
              <a:rPr lang="en-US" sz="2500" dirty="0">
                <a:latin typeface="Söhne"/>
              </a:rPr>
            </a:br>
            <a:br>
              <a:rPr lang="en-US" sz="2500" dirty="0">
                <a:latin typeface="Söhne"/>
              </a:rPr>
            </a:br>
            <a:r>
              <a:rPr lang="en-US" sz="2500" b="1" u="sng" dirty="0">
                <a:latin typeface="Söhne"/>
              </a:rPr>
              <a:t>Easy Role Management </a:t>
            </a:r>
            <a:r>
              <a:rPr lang="en-US" sz="2500" dirty="0">
                <a:latin typeface="Söhne"/>
              </a:rPr>
              <a:t>: </a:t>
            </a:r>
            <a:r>
              <a:rPr lang="en-US" sz="2500" b="0" i="0" dirty="0">
                <a:effectLst/>
                <a:latin typeface="Söhne"/>
              </a:rPr>
              <a:t>Users can be assigned roles, and access permissions can be granted based on these roles, enhancing security and manageability.</a:t>
            </a:r>
          </a:p>
          <a:p>
            <a:endParaRPr lang="en-US" sz="2500" dirty="0">
              <a:latin typeface="Söhne"/>
            </a:endParaRPr>
          </a:p>
          <a:p>
            <a:r>
              <a:rPr lang="en-US" sz="2500" b="1" u="sng" dirty="0">
                <a:latin typeface="Söhne"/>
              </a:rPr>
              <a:t>High Availability</a:t>
            </a:r>
            <a:r>
              <a:rPr lang="en-US" sz="2500" dirty="0">
                <a:latin typeface="Söhne"/>
              </a:rPr>
              <a:t>: It offers features for creating high-availability configurations, ensuring continuous service availability</a:t>
            </a:r>
            <a:endParaRPr lang="fr-TN" sz="2500" dirty="0"/>
          </a:p>
        </p:txBody>
      </p:sp>
      <p:pic>
        <p:nvPicPr>
          <p:cNvPr id="2052" name="Picture 4" descr="Verified - Free signaling icons">
            <a:extLst>
              <a:ext uri="{FF2B5EF4-FFF2-40B4-BE49-F238E27FC236}">
                <a16:creationId xmlns:a16="http://schemas.microsoft.com/office/drawing/2014/main" id="{0EA70108-457F-B8DE-3722-340AF98F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043" y="947006"/>
            <a:ext cx="952122" cy="9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erified - Free signaling icons">
            <a:extLst>
              <a:ext uri="{FF2B5EF4-FFF2-40B4-BE49-F238E27FC236}">
                <a16:creationId xmlns:a16="http://schemas.microsoft.com/office/drawing/2014/main" id="{2341835D-5D7E-F4AA-356D-18A4CDF3C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043" y="2247524"/>
            <a:ext cx="952122" cy="9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erified - Free signaling icons">
            <a:extLst>
              <a:ext uri="{FF2B5EF4-FFF2-40B4-BE49-F238E27FC236}">
                <a16:creationId xmlns:a16="http://schemas.microsoft.com/office/drawing/2014/main" id="{963C7715-6D54-F9DE-96E0-CC752E05D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25" y="3759779"/>
            <a:ext cx="952122" cy="9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66134C6-CDDB-D960-FD21-A4F6F435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" y="216297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erified - Free signaling icons">
            <a:extLst>
              <a:ext uri="{FF2B5EF4-FFF2-40B4-BE49-F238E27FC236}">
                <a16:creationId xmlns:a16="http://schemas.microsoft.com/office/drawing/2014/main" id="{998837B9-B7D8-3F0F-C607-56C55C55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25" y="5222122"/>
            <a:ext cx="952122" cy="9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59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5E14E-B3F7-9294-9BC6-C541F3BD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886" y="108857"/>
            <a:ext cx="6368858" cy="8817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Docker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44378D-D040-6C8F-437B-CCEAB6B6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What is Docker and why it is used?">
            <a:extLst>
              <a:ext uri="{FF2B5EF4-FFF2-40B4-BE49-F238E27FC236}">
                <a16:creationId xmlns:a16="http://schemas.microsoft.com/office/drawing/2014/main" id="{95653896-7817-F3D0-184C-4DF0C757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08" y="2383971"/>
            <a:ext cx="1914978" cy="154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2388E14-1214-30B6-BD71-9548EE203634}"/>
              </a:ext>
            </a:extLst>
          </p:cNvPr>
          <p:cNvSpPr txBox="1"/>
          <p:nvPr/>
        </p:nvSpPr>
        <p:spPr>
          <a:xfrm>
            <a:off x="2906485" y="1177270"/>
            <a:ext cx="958236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Söhne"/>
              </a:rPr>
              <a:t>Ensures Team Unity:</a:t>
            </a:r>
            <a:r>
              <a:rPr lang="en-US" sz="2800" b="0" i="0" dirty="0">
                <a:effectLst/>
                <a:latin typeface="Söhne"/>
              </a:rPr>
              <a:t> </a:t>
            </a:r>
          </a:p>
          <a:p>
            <a:r>
              <a:rPr lang="en-US" sz="2800" b="0" i="0" dirty="0">
                <a:effectLst/>
                <a:latin typeface="Söhne"/>
              </a:rPr>
              <a:t>Allows us to ensure that all team members work in the same</a:t>
            </a:r>
          </a:p>
          <a:p>
            <a:r>
              <a:rPr lang="en-US" sz="2800" b="0" i="0" dirty="0">
                <a:effectLst/>
                <a:latin typeface="Söhne"/>
              </a:rPr>
              <a:t>environment, avoiding versioning and compatibility issues.</a:t>
            </a:r>
          </a:p>
          <a:p>
            <a:br>
              <a:rPr lang="en-US" sz="2800" dirty="0">
                <a:latin typeface="Söhne"/>
              </a:rPr>
            </a:br>
            <a:r>
              <a:rPr lang="en-US" sz="2800" b="1" i="0" dirty="0">
                <a:effectLst/>
                <a:latin typeface="Söhne"/>
              </a:rPr>
              <a:t>Simplifies Microservices Execution:</a:t>
            </a:r>
            <a:r>
              <a:rPr lang="en-US" sz="2800" b="0" i="0" dirty="0">
                <a:effectLst/>
                <a:latin typeface="Söhne"/>
              </a:rPr>
              <a:t> Enables the execution</a:t>
            </a:r>
          </a:p>
          <a:p>
            <a:r>
              <a:rPr lang="en-US" sz="2800" b="0" i="0" dirty="0">
                <a:effectLst/>
                <a:latin typeface="Söhne"/>
              </a:rPr>
              <a:t>of all microservices with a single command, </a:t>
            </a:r>
          </a:p>
          <a:p>
            <a:r>
              <a:rPr lang="en-US" sz="2800" b="0" i="0" dirty="0">
                <a:effectLst/>
                <a:latin typeface="Söhne"/>
              </a:rPr>
              <a:t>streamlining the process of development compared to launching</a:t>
            </a:r>
          </a:p>
          <a:p>
            <a:r>
              <a:rPr lang="en-US" sz="2800" b="0" i="0" dirty="0">
                <a:effectLst/>
                <a:latin typeface="Söhne"/>
              </a:rPr>
              <a:t>each microservice individually.</a:t>
            </a:r>
            <a:br>
              <a:rPr lang="en-US" sz="2800" dirty="0">
                <a:latin typeface="Söhne"/>
              </a:rPr>
            </a:br>
            <a:br>
              <a:rPr lang="en-US" sz="2800" dirty="0">
                <a:latin typeface="Söhne"/>
              </a:rPr>
            </a:br>
            <a:r>
              <a:rPr lang="en-US" sz="2800" b="1" i="0" dirty="0">
                <a:effectLst/>
                <a:latin typeface="Söhne"/>
              </a:rPr>
              <a:t>Efficient Server Deployment:</a:t>
            </a:r>
            <a:r>
              <a:rPr lang="en-US" sz="2800" b="0" i="0" dirty="0">
                <a:effectLst/>
                <a:latin typeface="Söhne"/>
              </a:rPr>
              <a:t> Allows the execution of </a:t>
            </a:r>
          </a:p>
          <a:p>
            <a:r>
              <a:rPr lang="en-US" sz="2800" b="0" i="0" dirty="0">
                <a:effectLst/>
                <a:latin typeface="Söhne"/>
              </a:rPr>
              <a:t>microservices on servers with a single command,</a:t>
            </a:r>
          </a:p>
          <a:p>
            <a:r>
              <a:rPr lang="en-US" sz="2800" b="0" i="0" dirty="0">
                <a:effectLst/>
                <a:latin typeface="Söhne"/>
              </a:rPr>
              <a:t>simplifying the deployment process</a:t>
            </a:r>
          </a:p>
          <a:p>
            <a:endParaRPr lang="fr-TN" sz="2800" dirty="0"/>
          </a:p>
        </p:txBody>
      </p:sp>
      <p:pic>
        <p:nvPicPr>
          <p:cNvPr id="2052" name="Picture 4" descr="Verified - Free signaling icons">
            <a:extLst>
              <a:ext uri="{FF2B5EF4-FFF2-40B4-BE49-F238E27FC236}">
                <a16:creationId xmlns:a16="http://schemas.microsoft.com/office/drawing/2014/main" id="{0EA70108-457F-B8DE-3722-340AF98F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952122" cy="9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erified - Free signaling icons">
            <a:extLst>
              <a:ext uri="{FF2B5EF4-FFF2-40B4-BE49-F238E27FC236}">
                <a16:creationId xmlns:a16="http://schemas.microsoft.com/office/drawing/2014/main" id="{2341835D-5D7E-F4AA-356D-18A4CDF3C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39409"/>
            <a:ext cx="952122" cy="9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erified - Free signaling icons">
            <a:extLst>
              <a:ext uri="{FF2B5EF4-FFF2-40B4-BE49-F238E27FC236}">
                <a16:creationId xmlns:a16="http://schemas.microsoft.com/office/drawing/2014/main" id="{963C7715-6D54-F9DE-96E0-CC752E05D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296" y="4728608"/>
            <a:ext cx="952122" cy="9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65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7AF4D7-24A5-C81A-DAC5-57F97734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31" y="2260705"/>
            <a:ext cx="8737600" cy="27161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Sprint 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E804EF-5E7E-7DD5-3CF3-BC0D5743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8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63CB4CAD-7719-160C-C25B-3EBEECB63E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780665"/>
              </p:ext>
            </p:extLst>
          </p:nvPr>
        </p:nvGraphicFramePr>
        <p:xfrm>
          <a:off x="294481" y="2286000"/>
          <a:ext cx="11603037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BCEFAF-FA05-8454-18D1-0591526F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70" y="549512"/>
            <a:ext cx="8534400" cy="1507067"/>
          </a:xfrm>
        </p:spPr>
        <p:txBody>
          <a:bodyPr/>
          <a:lstStyle/>
          <a:p>
            <a:r>
              <a:rPr lang="en-US" dirty="0"/>
              <a:t>Sprint Goals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A695A68-1D63-28D2-4011-F36DB7C67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447941"/>
              </p:ext>
            </p:extLst>
          </p:nvPr>
        </p:nvGraphicFramePr>
        <p:xfrm>
          <a:off x="507230" y="2056579"/>
          <a:ext cx="10922769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B0E15C-63C3-8D6B-0C0C-10E1E102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7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298746-45D4-45BA-B467-3785366EE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0FD71-173E-4AC1-A9F7-7A34DE0C2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465346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57150" dist="381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19BD4C-E2CB-8B0F-4F56-A5D26285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1536192"/>
            <a:ext cx="3652266" cy="4042283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Sprint Review</a:t>
            </a:r>
            <a:endParaRPr lang="fr-FR" sz="32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7AA2C-2FFA-A248-1448-0556787B1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862" y="1536192"/>
            <a:ext cx="6252750" cy="4042283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Accomplishments in this sprint include the successful implementation of a user-friendly system for managing purchased products and the integration of a category management system, enhancing overall user control and organization within the application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E36D1C-CF22-A32C-ED73-50C49CB1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1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BBD06B-552C-4DF7-9E19-C5617573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0601C8-44FE-E9DD-38E0-7315B583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86" y="5181599"/>
            <a:ext cx="8707922" cy="839821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Sprint Retrospective</a:t>
            </a:r>
            <a:endParaRPr lang="fr-FR" sz="3200">
              <a:solidFill>
                <a:srgbClr val="FFFFFF"/>
              </a:solidFill>
            </a:endParaRPr>
          </a:p>
        </p:txBody>
      </p:sp>
      <p:sp useBgFill="1"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1D27B411-D85B-4FEE-8EF5-0726CC104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99" y="620722"/>
            <a:ext cx="9805929" cy="4418206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C33B52-966B-48AB-B150-0703D341A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5605B8-360E-48F8-8236-1D79EF8EB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3977D2-0245-428A-8353-C7231D91E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420A79-B7F1-42B2-8A65-7F990211A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F944D0E-1FE0-47ED-9362-B7A1560D7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A66304-0B88-40BA-A57C-226AA50D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20CA03CF-BD05-E823-F847-E2F45B4AE1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156764"/>
              </p:ext>
            </p:extLst>
          </p:nvPr>
        </p:nvGraphicFramePr>
        <p:xfrm>
          <a:off x="1098550" y="1458923"/>
          <a:ext cx="8991115" cy="3309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6584">
                  <a:extLst>
                    <a:ext uri="{9D8B030D-6E8A-4147-A177-3AD203B41FA5}">
                      <a16:colId xmlns:a16="http://schemas.microsoft.com/office/drawing/2014/main" val="2564502625"/>
                    </a:ext>
                  </a:extLst>
                </a:gridCol>
                <a:gridCol w="4474531">
                  <a:extLst>
                    <a:ext uri="{9D8B030D-6E8A-4147-A177-3AD203B41FA5}">
                      <a16:colId xmlns:a16="http://schemas.microsoft.com/office/drawing/2014/main" val="3570442164"/>
                    </a:ext>
                  </a:extLst>
                </a:gridCol>
              </a:tblGrid>
              <a:tr h="66613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1" i="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What’s</a:t>
                      </a:r>
                      <a:r>
                        <a:rPr lang="fr-FR" sz="3000" b="1" i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3000" b="1" i="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going</a:t>
                      </a:r>
                      <a:r>
                        <a:rPr lang="fr-FR" sz="3000" b="1" i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3000" b="1" i="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well</a:t>
                      </a:r>
                      <a:r>
                        <a:rPr lang="fr-FR" sz="3000" b="1" i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 </a:t>
                      </a:r>
                      <a:endParaRPr lang="fr-FR" sz="3000" b="1" i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51394" marR="151394" marT="75697" marB="756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1" i="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Going</a:t>
                      </a:r>
                      <a:r>
                        <a:rPr lang="fr-FR" sz="3000" b="1" i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 to </a:t>
                      </a:r>
                      <a:r>
                        <a:rPr lang="fr-FR" sz="3000" b="1" i="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ameliorate</a:t>
                      </a:r>
                      <a:r>
                        <a:rPr lang="fr-FR" sz="3000" b="1" i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 </a:t>
                      </a:r>
                      <a:endParaRPr lang="fr-FR" sz="3000" b="1" i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51394" marR="151394" marT="75697" marB="75697"/>
                </a:tc>
                <a:extLst>
                  <a:ext uri="{0D108BD9-81ED-4DB2-BD59-A6C34878D82A}">
                    <a16:rowId xmlns:a16="http://schemas.microsoft.com/office/drawing/2014/main" val="3801453889"/>
                  </a:ext>
                </a:extLst>
              </a:tr>
              <a:tr h="112031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0" i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Technical developpement</a:t>
                      </a:r>
                      <a:r>
                        <a:rPr lang="fr-FR" sz="3000" b="1" i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  <a:p>
                      <a:endParaRPr lang="fr-FR" sz="30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0" i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Time estimation for </a:t>
                      </a:r>
                      <a:r>
                        <a:rPr lang="fr-FR" sz="3000" b="0" i="0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tasks</a:t>
                      </a:r>
                      <a:r>
                        <a:rPr lang="fr-FR" sz="3000" b="0" i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  <a:p>
                      <a:endParaRPr lang="fr-FR" sz="3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extLst>
                  <a:ext uri="{0D108BD9-81ED-4DB2-BD59-A6C34878D82A}">
                    <a16:rowId xmlns:a16="http://schemas.microsoft.com/office/drawing/2014/main" val="953947136"/>
                  </a:ext>
                </a:extLst>
              </a:tr>
              <a:tr h="1120315">
                <a:tc>
                  <a:txBody>
                    <a:bodyPr/>
                    <a:lstStyle/>
                    <a:p>
                      <a:endParaRPr lang="fr-FR" sz="30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Affecting tasks to member</a:t>
                      </a:r>
                      <a:endParaRPr lang="fr-FR" sz="3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extLst>
                  <a:ext uri="{0D108BD9-81ED-4DB2-BD59-A6C34878D82A}">
                    <a16:rowId xmlns:a16="http://schemas.microsoft.com/office/drawing/2014/main" val="3866945706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9CE95C-A31C-5BB5-13A2-A1588624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51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9107A2-49FC-1069-DF01-4EE893C0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186302"/>
            <a:ext cx="8737600" cy="27161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2"/>
                </a:solidFill>
              </a:rPr>
              <a:t>Sprint 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ABEEF5-9761-9BC5-EBFF-9C595BAE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BCEFAF-FA05-8454-18D1-0591526F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70" y="549512"/>
            <a:ext cx="8534400" cy="1507067"/>
          </a:xfrm>
        </p:spPr>
        <p:txBody>
          <a:bodyPr/>
          <a:lstStyle/>
          <a:p>
            <a:r>
              <a:rPr lang="en-US" dirty="0"/>
              <a:t>Sprint Goals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A695A68-1D63-28D2-4011-F36DB7C67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785559"/>
              </p:ext>
            </p:extLst>
          </p:nvPr>
        </p:nvGraphicFramePr>
        <p:xfrm>
          <a:off x="507230" y="2056579"/>
          <a:ext cx="10922769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60BA695-10E5-786F-4246-1F0CDE99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298746-45D4-45BA-B467-3785366EE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0FD71-173E-4AC1-A9F7-7A34DE0C2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465346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57150" dist="381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19BD4C-E2CB-8B0F-4F56-A5D26285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1536192"/>
            <a:ext cx="3652266" cy="4042283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Sprint Review</a:t>
            </a:r>
            <a:endParaRPr lang="fr-FR" sz="32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7AA2C-2FFA-A248-1448-0556787B1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862" y="1536192"/>
            <a:ext cx="6252750" cy="4042283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Accomplishments include enabling CRUD operations for customer Wishlist customization, implementing seamless order processing, and integrating real-time shipment tracking for enhanced user transparency. These advancements contribute to an improved overall user experience.</a:t>
            </a:r>
          </a:p>
          <a:p>
            <a:pPr marL="0" indent="0">
              <a:buNone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7503DA-C05D-D2A7-C80D-872B38E2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7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0601C8-44FE-E9DD-38E0-7315B583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86" y="5181599"/>
            <a:ext cx="8707922" cy="839821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Sprint Retrospective</a:t>
            </a:r>
            <a:endParaRPr lang="fr-FR" sz="3200">
              <a:solidFill>
                <a:srgbClr val="FFFFFF"/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20CA03CF-BD05-E823-F847-E2F45B4AE1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851270"/>
              </p:ext>
            </p:extLst>
          </p:nvPr>
        </p:nvGraphicFramePr>
        <p:xfrm>
          <a:off x="1083802" y="1149207"/>
          <a:ext cx="8991115" cy="3712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6584">
                  <a:extLst>
                    <a:ext uri="{9D8B030D-6E8A-4147-A177-3AD203B41FA5}">
                      <a16:colId xmlns:a16="http://schemas.microsoft.com/office/drawing/2014/main" val="2564502625"/>
                    </a:ext>
                  </a:extLst>
                </a:gridCol>
                <a:gridCol w="4474531">
                  <a:extLst>
                    <a:ext uri="{9D8B030D-6E8A-4147-A177-3AD203B41FA5}">
                      <a16:colId xmlns:a16="http://schemas.microsoft.com/office/drawing/2014/main" val="3570442164"/>
                    </a:ext>
                  </a:extLst>
                </a:gridCol>
              </a:tblGrid>
              <a:tr h="66613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What’s</a:t>
                      </a:r>
                      <a:r>
                        <a:rPr lang="fr-FR" sz="3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3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going</a:t>
                      </a:r>
                      <a:r>
                        <a:rPr lang="fr-FR" sz="3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3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well</a:t>
                      </a:r>
                      <a:r>
                        <a:rPr lang="fr-FR" sz="3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 </a:t>
                      </a:r>
                      <a:endParaRPr lang="fr-FR" sz="3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51394" marR="151394" marT="75697" marB="756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Doing</a:t>
                      </a:r>
                      <a:r>
                        <a:rPr lang="fr-FR" sz="3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 to </a:t>
                      </a:r>
                      <a:r>
                        <a:rPr lang="fr-FR" sz="3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ameliorate</a:t>
                      </a:r>
                      <a:r>
                        <a:rPr lang="fr-FR" sz="3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 </a:t>
                      </a:r>
                      <a:endParaRPr lang="fr-FR" sz="3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51394" marR="151394" marT="75697" marB="75697"/>
                </a:tc>
                <a:extLst>
                  <a:ext uri="{0D108BD9-81ED-4DB2-BD59-A6C34878D82A}">
                    <a16:rowId xmlns:a16="http://schemas.microsoft.com/office/drawing/2014/main" val="3801453889"/>
                  </a:ext>
                </a:extLst>
              </a:tr>
              <a:tr h="112031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0" i="0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Technical</a:t>
                      </a:r>
                      <a:r>
                        <a:rPr lang="fr-FR" sz="3000" b="0" i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fr-FR" sz="3000" b="0" i="0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developpement</a:t>
                      </a:r>
                      <a:r>
                        <a:rPr lang="fr-FR" sz="3000" b="1" i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  <a:p>
                      <a:endParaRPr lang="fr-FR" sz="3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Affecting tasks to members</a:t>
                      </a:r>
                      <a:endParaRPr lang="fr-FR" sz="3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fr-FR" sz="3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extLst>
                  <a:ext uri="{0D108BD9-81ED-4DB2-BD59-A6C34878D82A}">
                    <a16:rowId xmlns:a16="http://schemas.microsoft.com/office/drawing/2014/main" val="953947136"/>
                  </a:ext>
                </a:extLst>
              </a:tr>
              <a:tr h="112031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0" i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Time estimation for </a:t>
                      </a:r>
                      <a:r>
                        <a:rPr lang="fr-FR" sz="3000" b="0" i="0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tasks</a:t>
                      </a:r>
                      <a:r>
                        <a:rPr lang="fr-FR" sz="3000" b="0" i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  <a:p>
                      <a:endParaRPr lang="fr-FR" sz="3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tc>
                  <a:txBody>
                    <a:bodyPr/>
                    <a:lstStyle/>
                    <a:p>
                      <a:r>
                        <a:rPr lang="en-US" altLang="fr-FR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a daily recap     for what we did </a:t>
                      </a:r>
                      <a:endParaRPr lang="fr-FR" sz="3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extLst>
                  <a:ext uri="{0D108BD9-81ED-4DB2-BD59-A6C34878D82A}">
                    <a16:rowId xmlns:a16="http://schemas.microsoft.com/office/drawing/2014/main" val="3866945706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894972-3488-5263-FB94-33EAABEF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47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9107A2-49FC-1069-DF01-4EE893C0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186302"/>
            <a:ext cx="8737600" cy="27161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Sprint 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469E4D-26D0-5C03-8E48-1B8CDDE0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1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BCEFAF-FA05-8454-18D1-0591526F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28" y="203746"/>
            <a:ext cx="8534400" cy="1507067"/>
          </a:xfrm>
        </p:spPr>
        <p:txBody>
          <a:bodyPr/>
          <a:lstStyle/>
          <a:p>
            <a:r>
              <a:rPr lang="en-US" dirty="0"/>
              <a:t>Sprint Goals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A695A68-1D63-28D2-4011-F36DB7C67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766648"/>
              </p:ext>
            </p:extLst>
          </p:nvPr>
        </p:nvGraphicFramePr>
        <p:xfrm>
          <a:off x="507228" y="1710813"/>
          <a:ext cx="10922769" cy="4778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EAEE33DC-C71D-B450-C77D-BA3FC89E91EC}"/>
              </a:ext>
            </a:extLst>
          </p:cNvPr>
          <p:cNvSpPr txBox="1"/>
          <p:nvPr/>
        </p:nvSpPr>
        <p:spPr>
          <a:xfrm>
            <a:off x="1651819" y="5259356"/>
            <a:ext cx="8819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comprehensive notification system to keep users informed and engaged with platform activities.</a:t>
            </a:r>
            <a:endParaRPr lang="en-US" sz="2400" dirty="0"/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F6D262-D769-7562-2BDB-713076AC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11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298746-45D4-45BA-B467-3785366EE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0FD71-173E-4AC1-A9F7-7A34DE0C2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465346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57150" dist="381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19BD4C-E2CB-8B0F-4F56-A5D26285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1536192"/>
            <a:ext cx="3652266" cy="4042283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Sprint Review</a:t>
            </a:r>
            <a:endParaRPr lang="fr-FR" sz="32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7AA2C-2FFA-A248-1448-0556787B1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246" y="575187"/>
            <a:ext cx="6422969" cy="5766619"/>
          </a:xfrm>
        </p:spPr>
        <p:txBody>
          <a:bodyPr anchor="t">
            <a:normAutofit fontScale="77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3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 include strengthened authentication for enhanced security, a new badges system for user recognition and engagement, user statistics implementation for valuable insights, and the development of a comprehensive notification system to keep users engaged with platform activities. These advancements collectively enhance the user experience and platform functionality.</a:t>
            </a:r>
            <a:endParaRPr lang="fr-FR" sz="3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158B14-F04D-F4B0-03D5-5A634047A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1890C3-488B-B02A-C54A-49439143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Introduction</a:t>
            </a:r>
          </a:p>
        </p:txBody>
      </p:sp>
      <p:pic>
        <p:nvPicPr>
          <p:cNvPr id="4" name="Picture 3" descr="Stack of magazines on table">
            <a:extLst>
              <a:ext uri="{FF2B5EF4-FFF2-40B4-BE49-F238E27FC236}">
                <a16:creationId xmlns:a16="http://schemas.microsoft.com/office/drawing/2014/main" id="{1F847A3F-3457-DF66-ED6D-FD5D7ACF9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6" r="11085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5DD770-CE43-3518-0B56-803A55FA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0601C8-44FE-E9DD-38E0-7315B583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86" y="5181599"/>
            <a:ext cx="8707922" cy="839821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Sprint Retrospective</a:t>
            </a:r>
            <a:endParaRPr lang="fr-FR" sz="3200">
              <a:solidFill>
                <a:srgbClr val="FFFFFF"/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20CA03CF-BD05-E823-F847-E2F45B4AE1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47742"/>
              </p:ext>
            </p:extLst>
          </p:nvPr>
        </p:nvGraphicFramePr>
        <p:xfrm>
          <a:off x="1083802" y="1149207"/>
          <a:ext cx="8991115" cy="3712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6584">
                  <a:extLst>
                    <a:ext uri="{9D8B030D-6E8A-4147-A177-3AD203B41FA5}">
                      <a16:colId xmlns:a16="http://schemas.microsoft.com/office/drawing/2014/main" val="2564502625"/>
                    </a:ext>
                  </a:extLst>
                </a:gridCol>
                <a:gridCol w="4474531">
                  <a:extLst>
                    <a:ext uri="{9D8B030D-6E8A-4147-A177-3AD203B41FA5}">
                      <a16:colId xmlns:a16="http://schemas.microsoft.com/office/drawing/2014/main" val="3570442164"/>
                    </a:ext>
                  </a:extLst>
                </a:gridCol>
              </a:tblGrid>
              <a:tr h="66613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What’s</a:t>
                      </a:r>
                      <a:r>
                        <a:rPr lang="fr-FR" sz="3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3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going</a:t>
                      </a:r>
                      <a:r>
                        <a:rPr lang="fr-FR" sz="3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3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well</a:t>
                      </a:r>
                      <a:r>
                        <a:rPr lang="fr-FR" sz="3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 </a:t>
                      </a:r>
                      <a:endParaRPr lang="fr-FR" sz="3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51394" marR="151394" marT="75697" marB="75697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Doing</a:t>
                      </a:r>
                      <a:r>
                        <a:rPr lang="fr-FR" sz="3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 to </a:t>
                      </a:r>
                      <a:r>
                        <a:rPr lang="fr-FR" sz="3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ameliorate</a:t>
                      </a:r>
                      <a:r>
                        <a:rPr lang="fr-FR" sz="3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</a:rPr>
                        <a:t> </a:t>
                      </a:r>
                      <a:endParaRPr lang="fr-FR" sz="3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51394" marR="151394" marT="75697" marB="75697"/>
                </a:tc>
                <a:extLst>
                  <a:ext uri="{0D108BD9-81ED-4DB2-BD59-A6C34878D82A}">
                    <a16:rowId xmlns:a16="http://schemas.microsoft.com/office/drawing/2014/main" val="3801453889"/>
                  </a:ext>
                </a:extLst>
              </a:tr>
              <a:tr h="112031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0" i="0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Technical</a:t>
                      </a:r>
                      <a:r>
                        <a:rPr lang="fr-FR" sz="3000" b="0" i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fr-FR" sz="3000" b="0" i="0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developpement</a:t>
                      </a:r>
                      <a:r>
                        <a:rPr lang="fr-FR" sz="3000" b="1" i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  <a:p>
                      <a:endParaRPr lang="fr-FR" sz="3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tc>
                  <a:txBody>
                    <a:bodyPr/>
                    <a:lstStyle/>
                    <a:p>
                      <a:r>
                        <a:rPr lang="en-US" altLang="fr-FR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Ameliorate our communications skills </a:t>
                      </a:r>
                      <a:endParaRPr lang="fr-FR" sz="3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extLst>
                  <a:ext uri="{0D108BD9-81ED-4DB2-BD59-A6C34878D82A}">
                    <a16:rowId xmlns:a16="http://schemas.microsoft.com/office/drawing/2014/main" val="953947136"/>
                  </a:ext>
                </a:extLst>
              </a:tr>
              <a:tr h="112031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000" b="0" i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Time estimation for </a:t>
                      </a:r>
                      <a:r>
                        <a:rPr lang="fr-FR" sz="3000" b="0" i="0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tasks</a:t>
                      </a:r>
                      <a:r>
                        <a:rPr lang="fr-FR" sz="3000" b="0" i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  <a:p>
                      <a:endParaRPr lang="fr-FR" sz="3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tc>
                  <a:txBody>
                    <a:bodyPr/>
                    <a:lstStyle/>
                    <a:p>
                      <a:endParaRPr lang="fr-FR" sz="3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1394" marR="151394" marT="75697" marB="75697"/>
                </a:tc>
                <a:extLst>
                  <a:ext uri="{0D108BD9-81ED-4DB2-BD59-A6C34878D82A}">
                    <a16:rowId xmlns:a16="http://schemas.microsoft.com/office/drawing/2014/main" val="3866945706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1C51D79-21A7-51FA-819D-13F8DF6B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5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107A2-49FC-1069-DF01-4EE893C0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186302"/>
            <a:ext cx="8737600" cy="27161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deployment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ABEEF5-9761-9BC5-EBFF-9C595BAE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41</a:t>
            </a:fld>
            <a:endParaRPr lang="en-US"/>
          </a:p>
        </p:txBody>
      </p:sp>
      <p:pic>
        <p:nvPicPr>
          <p:cNvPr id="3074" name="Picture 2" descr="AWS Services Overview: Building in the Cloud | by Mustafa Can Sener | Nov,  2023 | AWS in Plain English">
            <a:extLst>
              <a:ext uri="{FF2B5EF4-FFF2-40B4-BE49-F238E27FC236}">
                <a16:creationId xmlns:a16="http://schemas.microsoft.com/office/drawing/2014/main" id="{3B40DF66-C7D5-3C13-0C30-5350F039C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570" y="-283029"/>
            <a:ext cx="2931888" cy="219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5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3AF2-18AC-0021-867B-685D5409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951E2-840A-2A93-D7ED-B528C103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42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AAA494D-B81C-5F49-9785-69468CA2B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8" y="1425853"/>
            <a:ext cx="3971564" cy="437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436F91C-FF7D-9759-C17C-B44F49B9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68" y="-81214"/>
            <a:ext cx="8534400" cy="1507067"/>
          </a:xfrm>
        </p:spPr>
        <p:txBody>
          <a:bodyPr/>
          <a:lstStyle/>
          <a:p>
            <a:r>
              <a:rPr lang="en-US" dirty="0"/>
              <a:t> Delivery’s old process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D9BD75-D3E6-C2C9-2A8D-C55810344B01}"/>
              </a:ext>
            </a:extLst>
          </p:cNvPr>
          <p:cNvSpPr txBox="1"/>
          <p:nvPr/>
        </p:nvSpPr>
        <p:spPr>
          <a:xfrm>
            <a:off x="5236029" y="1573787"/>
            <a:ext cx="685694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i="0" dirty="0">
                <a:effectLst/>
                <a:latin typeface="WordVisi_MSFontService"/>
              </a:rPr>
              <a:t>Shutdown – Lose of time and customers</a:t>
            </a:r>
          </a:p>
          <a:p>
            <a:endParaRPr lang="en-US" sz="3200" dirty="0">
              <a:latin typeface="WordVisi_MSFontService"/>
            </a:endParaRPr>
          </a:p>
          <a:p>
            <a:r>
              <a:rPr lang="en-US" sz="3200" b="0" i="0" dirty="0">
                <a:effectLst/>
                <a:latin typeface="WordVisi_MSFontService"/>
              </a:rPr>
              <a:t>infrastructure setup and updating</a:t>
            </a:r>
          </a:p>
          <a:p>
            <a:endParaRPr lang="fr-FR" sz="3200" dirty="0"/>
          </a:p>
          <a:p>
            <a:r>
              <a:rPr lang="en-US" sz="3200" b="0" i="0" dirty="0">
                <a:effectLst/>
                <a:latin typeface="WordVisi_MSFontService"/>
              </a:rPr>
              <a:t>Manual Deployment and deployment</a:t>
            </a:r>
          </a:p>
          <a:p>
            <a:endParaRPr lang="fr-FR" sz="3200" dirty="0"/>
          </a:p>
          <a:p>
            <a:r>
              <a:rPr lang="en-US" sz="3200" dirty="0"/>
              <a:t>increase possibilities of </a:t>
            </a:r>
          </a:p>
          <a:p>
            <a:r>
              <a:rPr lang="en-US" sz="3200" dirty="0"/>
              <a:t>compatibility and version errors.</a:t>
            </a:r>
            <a:endParaRPr lang="fr-TN" sz="32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C060A20-8B47-1388-B552-94B17459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786" y="1507077"/>
            <a:ext cx="684743" cy="6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46E7B-9B1F-3566-3559-A23BEBE35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628" y="2541219"/>
            <a:ext cx="684743" cy="6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DF57290-4E25-C3FF-740B-34C49C777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457" y="3534002"/>
            <a:ext cx="684743" cy="6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BE9B7B39-88B2-33D8-797E-E1D77A358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68" y="4511258"/>
            <a:ext cx="684743" cy="6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78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3AF2-18AC-0021-867B-685D5409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951E2-840A-2A93-D7ED-B528C103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43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AD5DAE-03DA-528E-652D-784736A5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" y="1858509"/>
            <a:ext cx="12192000" cy="425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155E4C6-BF6B-90DC-BD3E-79E67CA30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68" y="-81214"/>
            <a:ext cx="8534400" cy="1507067"/>
          </a:xfrm>
        </p:spPr>
        <p:txBody>
          <a:bodyPr/>
          <a:lstStyle/>
          <a:p>
            <a:r>
              <a:rPr lang="en-US" dirty="0"/>
              <a:t> Delivery PROPOSED process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84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3AF2-18AC-0021-867B-685D5409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951E2-840A-2A93-D7ED-B528C103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E17EF2E2-0BBD-96D7-5A53-E378BC32F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66" y="90435"/>
            <a:ext cx="9905955" cy="667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CC57A8E-9CD7-0AED-F15E-FFB37BEC8B17}"/>
              </a:ext>
            </a:extLst>
          </p:cNvPr>
          <p:cNvSpPr txBox="1"/>
          <p:nvPr/>
        </p:nvSpPr>
        <p:spPr>
          <a:xfrm>
            <a:off x="4662206" y="3244914"/>
            <a:ext cx="5583006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This Job </a:t>
            </a:r>
            <a:r>
              <a:rPr lang="fr-FR" sz="2400" dirty="0" err="1"/>
              <a:t>is</a:t>
            </a:r>
            <a:r>
              <a:rPr lang="fr-FR" sz="2400" dirty="0"/>
              <a:t> running a docker command to </a:t>
            </a:r>
            <a:r>
              <a:rPr lang="fr-FR" sz="2400" dirty="0" err="1"/>
              <a:t>build</a:t>
            </a:r>
            <a:r>
              <a:rPr lang="fr-FR" sz="2400" dirty="0"/>
              <a:t> the dockers images and push </a:t>
            </a:r>
            <a:r>
              <a:rPr lang="fr-FR" sz="2400" dirty="0" err="1"/>
              <a:t>them</a:t>
            </a:r>
            <a:r>
              <a:rPr lang="fr-FR" sz="2400" dirty="0"/>
              <a:t> to docker hub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9EEF15-8293-C7D7-8686-DB7A65240F57}"/>
              </a:ext>
            </a:extLst>
          </p:cNvPr>
          <p:cNvSpPr/>
          <p:nvPr/>
        </p:nvSpPr>
        <p:spPr>
          <a:xfrm>
            <a:off x="3982063" y="1720645"/>
            <a:ext cx="5230761" cy="1386349"/>
          </a:xfrm>
          <a:prstGeom prst="rect">
            <a:avLst/>
          </a:prstGeom>
          <a:solidFill>
            <a:srgbClr val="0104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3AF2-18AC-0021-867B-685D5409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951E2-840A-2A93-D7ED-B528C103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E17EF2E2-0BBD-96D7-5A53-E378BC32F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37" y="104670"/>
            <a:ext cx="9905955" cy="667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9">
            <a:extLst>
              <a:ext uri="{FF2B5EF4-FFF2-40B4-BE49-F238E27FC236}">
                <a16:creationId xmlns:a16="http://schemas.microsoft.com/office/drawing/2014/main" id="{EB0B4F15-4918-3F5B-3490-9522963E6F44}"/>
              </a:ext>
            </a:extLst>
          </p:cNvPr>
          <p:cNvSpPr txBox="1"/>
          <p:nvPr/>
        </p:nvSpPr>
        <p:spPr>
          <a:xfrm>
            <a:off x="4641786" y="3918121"/>
            <a:ext cx="5115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This Job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sending</a:t>
            </a:r>
            <a:r>
              <a:rPr lang="fr-FR" sz="2400" dirty="0"/>
              <a:t> the configuration files to the server (</a:t>
            </a:r>
            <a:r>
              <a:rPr lang="fr-FR" sz="2400" dirty="0" err="1"/>
              <a:t>passwords</a:t>
            </a:r>
            <a:r>
              <a:rPr lang="fr-FR" sz="2400" dirty="0"/>
              <a:t>..)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61064D-683E-962C-BE45-56C8897B555C}"/>
              </a:ext>
            </a:extLst>
          </p:cNvPr>
          <p:cNvSpPr/>
          <p:nvPr/>
        </p:nvSpPr>
        <p:spPr>
          <a:xfrm>
            <a:off x="6420465" y="1720645"/>
            <a:ext cx="2792359" cy="1386349"/>
          </a:xfrm>
          <a:prstGeom prst="rect">
            <a:avLst/>
          </a:prstGeom>
          <a:solidFill>
            <a:srgbClr val="0104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ADC68-A912-0F15-D9AC-2F1AB933DC50}"/>
              </a:ext>
            </a:extLst>
          </p:cNvPr>
          <p:cNvSpPr/>
          <p:nvPr/>
        </p:nvSpPr>
        <p:spPr>
          <a:xfrm>
            <a:off x="1554918" y="2042651"/>
            <a:ext cx="2792359" cy="4613788"/>
          </a:xfrm>
          <a:prstGeom prst="rect">
            <a:avLst/>
          </a:prstGeom>
          <a:solidFill>
            <a:srgbClr val="0104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2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3AF2-18AC-0021-867B-685D5409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951E2-840A-2A93-D7ED-B528C103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46</a:t>
            </a:fld>
            <a:endParaRPr lang="en-US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E17EF2E2-0BBD-96D7-5A53-E378BC32F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37" y="104670"/>
            <a:ext cx="9905955" cy="667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742CBE-F32A-4760-EE64-DFA046BFE335}"/>
              </a:ext>
            </a:extLst>
          </p:cNvPr>
          <p:cNvSpPr/>
          <p:nvPr/>
        </p:nvSpPr>
        <p:spPr>
          <a:xfrm>
            <a:off x="1583305" y="2042651"/>
            <a:ext cx="5151792" cy="4535130"/>
          </a:xfrm>
          <a:prstGeom prst="rect">
            <a:avLst/>
          </a:prstGeom>
          <a:solidFill>
            <a:srgbClr val="0104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5215D75A-08D6-E92D-FFFF-515AEF8F22C6}"/>
              </a:ext>
            </a:extLst>
          </p:cNvPr>
          <p:cNvSpPr txBox="1"/>
          <p:nvPr/>
        </p:nvSpPr>
        <p:spPr>
          <a:xfrm>
            <a:off x="3475247" y="3742543"/>
            <a:ext cx="5663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This job </a:t>
            </a:r>
            <a:r>
              <a:rPr lang="fr-FR" sz="2400" dirty="0" err="1"/>
              <a:t>will</a:t>
            </a:r>
            <a:r>
              <a:rPr lang="fr-FR" sz="2400" dirty="0"/>
              <a:t> run the container </a:t>
            </a:r>
            <a:r>
              <a:rPr lang="fr-FR" sz="2400" dirty="0" err="1"/>
              <a:t>ensure</a:t>
            </a:r>
            <a:r>
              <a:rPr lang="fr-FR" sz="2400" dirty="0"/>
              <a:t> a </a:t>
            </a:r>
            <a:r>
              <a:rPr lang="fr-FR" sz="2400" dirty="0" err="1"/>
              <a:t>fully</a:t>
            </a:r>
            <a:r>
              <a:rPr lang="fr-FR" sz="2400" dirty="0"/>
              <a:t> </a:t>
            </a:r>
            <a:r>
              <a:rPr lang="fr-FR" sz="2400" dirty="0" err="1"/>
              <a:t>functional</a:t>
            </a:r>
            <a:r>
              <a:rPr lang="fr-FR" sz="2400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123769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3AF2-18AC-0021-867B-685D5409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951E2-840A-2A93-D7ED-B528C103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E17EF2E2-0BBD-96D7-5A53-E378BC32F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37" y="104670"/>
            <a:ext cx="9905955" cy="667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5215D75A-08D6-E92D-FFFF-515AEF8F22C6}"/>
              </a:ext>
            </a:extLst>
          </p:cNvPr>
          <p:cNvSpPr txBox="1"/>
          <p:nvPr/>
        </p:nvSpPr>
        <p:spPr>
          <a:xfrm>
            <a:off x="4615789" y="4145665"/>
            <a:ext cx="566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The full </a:t>
            </a:r>
            <a:r>
              <a:rPr lang="fr-FR" sz="2400" dirty="0" err="1"/>
              <a:t>steps</a:t>
            </a:r>
            <a:r>
              <a:rPr lang="fr-FR" sz="2400" dirty="0"/>
              <a:t> of the </a:t>
            </a:r>
            <a:r>
              <a:rPr lang="fr-FR" sz="2400" dirty="0" err="1"/>
              <a:t>pipleline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32819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3AF2-18AC-0021-867B-685D5409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951E2-840A-2A93-D7ED-B528C103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48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7601BA-EFC2-653B-703A-7DE87D671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2443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5A25887-9E9F-94DA-FEA1-51C314F0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093" y="76200"/>
            <a:ext cx="8534400" cy="778153"/>
          </a:xfrm>
        </p:spPr>
        <p:txBody>
          <a:bodyPr/>
          <a:lstStyle/>
          <a:p>
            <a:r>
              <a:rPr lang="fr-FR" dirty="0" err="1"/>
              <a:t>Github</a:t>
            </a:r>
            <a:r>
              <a:rPr lang="fr-FR" dirty="0"/>
              <a:t> actions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CC57A8E-9CD7-0AED-F15E-FFB37BEC8B17}"/>
              </a:ext>
            </a:extLst>
          </p:cNvPr>
          <p:cNvSpPr txBox="1"/>
          <p:nvPr/>
        </p:nvSpPr>
        <p:spPr>
          <a:xfrm>
            <a:off x="6096000" y="1114991"/>
            <a:ext cx="5943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This </a:t>
            </a:r>
            <a:r>
              <a:rPr lang="fr-FR" sz="3200" dirty="0" err="1"/>
              <a:t>pipline</a:t>
            </a:r>
            <a:r>
              <a:rPr lang="fr-FR" sz="3200" dirty="0"/>
              <a:t> </a:t>
            </a:r>
            <a:r>
              <a:rPr lang="fr-FR" sz="3200" dirty="0" err="1"/>
              <a:t>ensure</a:t>
            </a:r>
            <a:r>
              <a:rPr lang="fr-FR" sz="3200" dirty="0"/>
              <a:t> the continus </a:t>
            </a:r>
            <a:r>
              <a:rPr lang="fr-FR" sz="3200" dirty="0" err="1"/>
              <a:t>delivery</a:t>
            </a:r>
            <a:r>
              <a:rPr lang="fr-FR" sz="3200" dirty="0"/>
              <a:t> </a:t>
            </a:r>
            <a:br>
              <a:rPr lang="fr-FR" sz="3200" dirty="0"/>
            </a:br>
            <a:r>
              <a:rPr lang="fr-FR" sz="3200" dirty="0" err="1"/>
              <a:t>after</a:t>
            </a:r>
            <a:r>
              <a:rPr lang="fr-FR" sz="3200" dirty="0"/>
              <a:t> merge the </a:t>
            </a:r>
            <a:r>
              <a:rPr lang="fr-FR" sz="3200" dirty="0" err="1"/>
              <a:t>work</a:t>
            </a:r>
            <a:r>
              <a:rPr lang="fr-FR" sz="3200" dirty="0"/>
              <a:t> in the main </a:t>
            </a:r>
            <a:r>
              <a:rPr lang="fr-FR" sz="3200" dirty="0" err="1"/>
              <a:t>branch</a:t>
            </a:r>
            <a:r>
              <a:rPr lang="fr-FR" sz="3200" dirty="0"/>
              <a:t> , </a:t>
            </a:r>
            <a:r>
              <a:rPr lang="fr-FR" sz="3200" dirty="0" err="1"/>
              <a:t>this</a:t>
            </a:r>
            <a:r>
              <a:rPr lang="fr-FR" sz="3200" dirty="0"/>
              <a:t> </a:t>
            </a:r>
            <a:r>
              <a:rPr lang="fr-FR" sz="3200" dirty="0" err="1"/>
              <a:t>pipline</a:t>
            </a:r>
            <a:r>
              <a:rPr lang="fr-FR" sz="3200" dirty="0"/>
              <a:t> </a:t>
            </a:r>
            <a:r>
              <a:rPr lang="fr-FR" sz="3200" dirty="0" err="1"/>
              <a:t>will</a:t>
            </a:r>
            <a:r>
              <a:rPr lang="fr-FR" sz="3200" dirty="0"/>
              <a:t>:</a:t>
            </a:r>
          </a:p>
          <a:p>
            <a:endParaRPr lang="fr-FR" sz="3200" dirty="0"/>
          </a:p>
          <a:p>
            <a:r>
              <a:rPr lang="fr-FR" sz="3200" dirty="0" err="1"/>
              <a:t>Connect</a:t>
            </a:r>
            <a:r>
              <a:rPr lang="fr-FR" sz="3200" dirty="0"/>
              <a:t> to server to </a:t>
            </a:r>
            <a:r>
              <a:rPr lang="fr-FR" sz="3200" dirty="0" err="1"/>
              <a:t>upload</a:t>
            </a:r>
            <a:r>
              <a:rPr lang="fr-FR" sz="3200" dirty="0"/>
              <a:t> the </a:t>
            </a:r>
            <a:r>
              <a:rPr lang="fr-FR" sz="3200" dirty="0" err="1"/>
              <a:t>changed</a:t>
            </a:r>
            <a:r>
              <a:rPr lang="fr-FR" sz="3200" dirty="0"/>
              <a:t> code</a:t>
            </a:r>
          </a:p>
          <a:p>
            <a:endParaRPr lang="fr-FR" sz="3200" dirty="0"/>
          </a:p>
          <a:p>
            <a:r>
              <a:rPr lang="fr-FR" sz="3200" dirty="0"/>
              <a:t>Run a docker command to </a:t>
            </a:r>
            <a:r>
              <a:rPr lang="fr-FR" sz="3200" dirty="0" err="1"/>
              <a:t>build</a:t>
            </a:r>
            <a:r>
              <a:rPr lang="fr-FR" sz="3200" dirty="0"/>
              <a:t> the dockers images and run containers</a:t>
            </a:r>
          </a:p>
        </p:txBody>
      </p:sp>
      <p:pic>
        <p:nvPicPr>
          <p:cNvPr id="12" name="Picture 4" descr="Verified - Free signaling icons">
            <a:extLst>
              <a:ext uri="{FF2B5EF4-FFF2-40B4-BE49-F238E27FC236}">
                <a16:creationId xmlns:a16="http://schemas.microsoft.com/office/drawing/2014/main" id="{A454106E-F80C-E90E-01BE-5045CC51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39" y="3438514"/>
            <a:ext cx="780861" cy="7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Verified - Free signaling icons">
            <a:extLst>
              <a:ext uri="{FF2B5EF4-FFF2-40B4-BE49-F238E27FC236}">
                <a16:creationId xmlns:a16="http://schemas.microsoft.com/office/drawing/2014/main" id="{9807A2FC-A1A3-4D60-32DD-1B23F1AFD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398" y="4886314"/>
            <a:ext cx="780861" cy="7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8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3AF2-18AC-0021-867B-685D5409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951E2-840A-2A93-D7ED-B528C103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49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D9BD75-D3E6-C2C9-2A8D-C55810344B01}"/>
              </a:ext>
            </a:extLst>
          </p:cNvPr>
          <p:cNvSpPr txBox="1"/>
          <p:nvPr/>
        </p:nvSpPr>
        <p:spPr>
          <a:xfrm>
            <a:off x="900992" y="847464"/>
            <a:ext cx="110311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Instant Deployment: </a:t>
            </a:r>
          </a:p>
          <a:p>
            <a:r>
              <a:rPr lang="en-US" sz="2600" dirty="0"/>
              <a:t>The process ensures that all modifications are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deployed immediately on the servers</a:t>
            </a:r>
            <a:r>
              <a:rPr lang="en-US" sz="2600" dirty="0"/>
              <a:t>, ensuring that users can view the changes without delay.</a:t>
            </a:r>
          </a:p>
          <a:p>
            <a:endParaRPr lang="en-US" sz="2600" dirty="0"/>
          </a:p>
          <a:p>
            <a:r>
              <a:rPr lang="en-US" sz="2600" dirty="0"/>
              <a:t>Automated Deployment: The system automatically deploys all changes 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the need for human intervention</a:t>
            </a:r>
            <a:r>
              <a:rPr lang="en-US" sz="2600" dirty="0"/>
              <a:t>, streamlining the deployment workflow.</a:t>
            </a:r>
          </a:p>
          <a:p>
            <a:endParaRPr lang="en-US" sz="2600" dirty="0"/>
          </a:p>
          <a:p>
            <a:r>
              <a:rPr lang="en-US" sz="2600" dirty="0"/>
              <a:t>Docker Integration: By leveraging Docker, we guarantee</a:t>
            </a:r>
          </a:p>
          <a:p>
            <a:r>
              <a:rPr lang="en-US" sz="2600" dirty="0"/>
              <a:t>that code tested and functioning locally will seamlessly </a:t>
            </a:r>
          </a:p>
          <a:p>
            <a:r>
              <a:rPr lang="en-US" sz="2600" dirty="0"/>
              <a:t>work in the production environment. </a:t>
            </a:r>
          </a:p>
          <a:p>
            <a:r>
              <a:rPr lang="en-US" sz="2600" b="1" dirty="0"/>
              <a:t>This eliminates any errors related to compatibility or</a:t>
            </a:r>
          </a:p>
          <a:p>
            <a:r>
              <a:rPr lang="en-US" sz="2600" b="1" dirty="0"/>
              <a:t>versioning issues.</a:t>
            </a:r>
            <a:endParaRPr lang="fr-TN" sz="2600" b="1" dirty="0"/>
          </a:p>
        </p:txBody>
      </p:sp>
      <p:pic>
        <p:nvPicPr>
          <p:cNvPr id="3" name="Picture 4" descr="Verified - Free signaling icons">
            <a:extLst>
              <a:ext uri="{FF2B5EF4-FFF2-40B4-BE49-F238E27FC236}">
                <a16:creationId xmlns:a16="http://schemas.microsoft.com/office/drawing/2014/main" id="{D2F98CEB-6296-75AB-8437-C6B9C83A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55" y="637784"/>
            <a:ext cx="952122" cy="9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erified - Free signaling icons">
            <a:extLst>
              <a:ext uri="{FF2B5EF4-FFF2-40B4-BE49-F238E27FC236}">
                <a16:creationId xmlns:a16="http://schemas.microsoft.com/office/drawing/2014/main" id="{E1149E7D-AAFF-53BA-396A-57436BAA3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9742"/>
            <a:ext cx="952122" cy="9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erified - Free signaling icons">
            <a:extLst>
              <a:ext uri="{FF2B5EF4-FFF2-40B4-BE49-F238E27FC236}">
                <a16:creationId xmlns:a16="http://schemas.microsoft.com/office/drawing/2014/main" id="{76856DDA-F795-B500-8991-6A4464150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9475"/>
            <a:ext cx="952122" cy="9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C2AD39A-B617-4D5C-D495-2DCD9423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861" y="-108035"/>
            <a:ext cx="8534400" cy="1063545"/>
          </a:xfrm>
        </p:spPr>
        <p:txBody>
          <a:bodyPr/>
          <a:lstStyle/>
          <a:p>
            <a:r>
              <a:rPr lang="fr-FR" dirty="0" err="1"/>
              <a:t>Advantages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pipline</a:t>
            </a:r>
            <a:r>
              <a:rPr lang="fr-FR" dirty="0"/>
              <a:t> : </a:t>
            </a:r>
          </a:p>
        </p:txBody>
      </p:sp>
    </p:spTree>
    <p:extLst>
      <p:ext uri="{BB962C8B-B14F-4D97-AF65-F5344CB8AC3E}">
        <p14:creationId xmlns:p14="http://schemas.microsoft.com/office/powerpoint/2010/main" val="93965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DD09E-8094-4188-9090-C1C7840FE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24">
            <a:extLst>
              <a:ext uri="{FF2B5EF4-FFF2-40B4-BE49-F238E27FC236}">
                <a16:creationId xmlns:a16="http://schemas.microsoft.com/office/drawing/2014/main" id="{C58F6CE0-025D-40A5-AEF1-00954E3F9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Vendre sur une marketplace e-commerce : notre guide complet - Codeur Blog">
            <a:extLst>
              <a:ext uri="{FF2B5EF4-FFF2-40B4-BE49-F238E27FC236}">
                <a16:creationId xmlns:a16="http://schemas.microsoft.com/office/drawing/2014/main" id="{87096B48-88DF-3195-FC18-5D91647E0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3" r="22874" b="2"/>
          <a:stretch/>
        </p:blipFill>
        <p:spPr bwMode="auto"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DBA4C5-97BD-B07D-74BD-1BC4E02ABED4}"/>
              </a:ext>
            </a:extLst>
          </p:cNvPr>
          <p:cNvSpPr txBox="1"/>
          <p:nvPr/>
        </p:nvSpPr>
        <p:spPr>
          <a:xfrm>
            <a:off x="6143092" y="554303"/>
            <a:ext cx="4819653" cy="515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algn="just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4200" b="0" i="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Introducing our Web and Mobile Marketplace </a:t>
            </a:r>
            <a:r>
              <a:rPr lang="en-US" sz="4200" b="1" i="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SwapShop</a:t>
            </a:r>
            <a:r>
              <a:rPr lang="en-US" sz="4200" b="0" i="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easy, secure, and diverse shopping.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4200" b="0" i="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 a world of products, navigate effortlessly, and enjoy hassle-free transactions. Experience online shopping redefined, combining convenience, reliability, and endless choices. Step into the future of digital commerce with our user-friendly app.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025A22-9C86-4108-A289-BD5650A8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9A3623F-EF59-4F0B-9030-79CB7F995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BD0F53-A43D-414A-8653-E9F1D3610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8661C0-6128-4F64-8EDF-2D73D5F4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AFEF08-AFBA-4125-B170-D3EB3E11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0E13BF-B4CA-4B20-A5DD-50ABBAEC7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7A4139-A36A-91AE-6484-2569EAFA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3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7052B7-6A51-6925-5235-0B5C4A435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886" y="685799"/>
            <a:ext cx="7077667" cy="48926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Conclusion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EC335A-D1CD-4687-AB54-7E9FEC72B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32691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346620-54EB-3827-71C2-C55EAC0D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0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B3AF2-18AC-0021-867B-685D5409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FFAC1A-8D13-1C1C-C92B-55DC22E2F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81" y="176982"/>
            <a:ext cx="11887200" cy="647454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Looking ahead, the groundwork laid during these presentations sets the stage for continuous growth and refinement. The collaborative spirit of the team positions us for ongoing success, and we anticipate a future marked by even greater advancements, ensuring our platform remains at the forefront of user satisfaction and technological excellence.</a:t>
            </a:r>
            <a:endParaRPr lang="fr-FR" sz="2800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951E2-840A-2A93-D7ED-B528C103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66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49B35C1-842B-4CB9-90A8-D4D239BC3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D92767-2F21-0105-A8E5-ACD9AFED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129" y="1538826"/>
            <a:ext cx="6524882" cy="3836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Thanks for your attention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happy swapping </a:t>
            </a:r>
            <a:r>
              <a:rPr lang="en-US" sz="4800" dirty="0">
                <a:sym typeface="Wingdings" panose="05000000000000000000" pitchFamily="2" charset="2"/>
              </a:rPr>
              <a:t></a:t>
            </a:r>
            <a:endParaRPr lang="en-US" sz="4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0" y="0"/>
            <a:ext cx="4067748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57150" dist="381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55D715-B530-4E6F-BBD5-E2F415F82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-1545" y="3616960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EA9C585-4E28-462A-87F6-5DAE4618F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2132892-CDD1-4110-A551-E8995B9C8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0D3AD0-51AB-4A60-897B-2C882DD9D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412BC74-F804-404D-AC67-A90A683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C40DBE-43EE-4FBE-B0BD-FC5390557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BD263F-F77E-CD0A-39F6-439DC0E2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ck of magazines on table">
            <a:extLst>
              <a:ext uri="{FF2B5EF4-FFF2-40B4-BE49-F238E27FC236}">
                <a16:creationId xmlns:a16="http://schemas.microsoft.com/office/drawing/2014/main" id="{1F847A3F-3457-DF66-ED6D-FD5D7ACF9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1890C3-488B-B02A-C54A-49439143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Preliminary study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75029C-64B9-41D0-9540-75846D4B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6EA1704-27E6-D4F4-C768-2265AB4B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6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car and house with text&#10;&#10;Description automatically generated">
            <a:extLst>
              <a:ext uri="{FF2B5EF4-FFF2-40B4-BE49-F238E27FC236}">
                <a16:creationId xmlns:a16="http://schemas.microsoft.com/office/drawing/2014/main" id="{87BFB2A6-AEA2-83E2-149E-7DCEC5EB4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31" y="979620"/>
            <a:ext cx="8286537" cy="324881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3A6DC7-A929-9FE4-F04E-A041B0C6F598}"/>
              </a:ext>
            </a:extLst>
          </p:cNvPr>
          <p:cNvSpPr txBox="1"/>
          <p:nvPr/>
        </p:nvSpPr>
        <p:spPr>
          <a:xfrm>
            <a:off x="732505" y="3800820"/>
            <a:ext cx="7320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 absence of a dedicated delivery features</a:t>
            </a:r>
            <a:endParaRPr lang="fr-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ADC4AA-A3B8-5A62-26B3-68D64FA4AB38}"/>
              </a:ext>
            </a:extLst>
          </p:cNvPr>
          <p:cNvSpPr txBox="1"/>
          <p:nvPr/>
        </p:nvSpPr>
        <p:spPr>
          <a:xfrm>
            <a:off x="732505" y="4474595"/>
            <a:ext cx="644996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2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Insufficent</a:t>
            </a:r>
            <a:r>
              <a:rPr lang="fr-FR" sz="2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fr-FR" sz="2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ecurity</a:t>
            </a:r>
            <a:r>
              <a:rPr lang="fr-FR" sz="2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r>
              <a:rPr lang="fr-FR" sz="2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59126D7-A1C4-B5B6-FAB3-E9B5B0056C60}"/>
              </a:ext>
            </a:extLst>
          </p:cNvPr>
          <p:cNvSpPr txBox="1"/>
          <p:nvPr/>
        </p:nvSpPr>
        <p:spPr>
          <a:xfrm>
            <a:off x="698094" y="5355160"/>
            <a:ext cx="9481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absence of shipment tracking functionality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3508FD4-0F45-F9B3-5B69-D11220D4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7</a:t>
            </a:fld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B1F111-03ED-0635-A5BF-2E69DEBC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020" y="56854"/>
            <a:ext cx="6449960" cy="975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u="sng" dirty="0"/>
              <a:t>Existing criticism</a:t>
            </a:r>
          </a:p>
        </p:txBody>
      </p:sp>
    </p:spTree>
    <p:extLst>
      <p:ext uri="{BB962C8B-B14F-4D97-AF65-F5344CB8AC3E}">
        <p14:creationId xmlns:p14="http://schemas.microsoft.com/office/powerpoint/2010/main" val="276427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CD1AB3-B664-9749-2918-49C769D74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Our Solution</a:t>
            </a:r>
          </a:p>
        </p:txBody>
      </p:sp>
      <p:pic>
        <p:nvPicPr>
          <p:cNvPr id="4" name="Picture 3" descr="Light bulb on yellow background with sketched light beams and cord">
            <a:extLst>
              <a:ext uri="{FF2B5EF4-FFF2-40B4-BE49-F238E27FC236}">
                <a16:creationId xmlns:a16="http://schemas.microsoft.com/office/drawing/2014/main" id="{93A85C25-A763-0D7E-2FFC-DB8607174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25" r="7067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E941CE-9522-8552-9176-AB3C784F0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8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D6D455-C0B1-605E-A283-BDC6F448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094" y="4083577"/>
            <a:ext cx="11372372" cy="2729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introducing a comprehensive solution suite</a:t>
            </a:r>
            <a:br>
              <a:rPr lang="en-US" sz="24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advanced shipment tracking features </a:t>
            </a:r>
            <a:br>
              <a:rPr lang="en-US" sz="24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monitor deliveries in real-time</a:t>
            </a:r>
            <a:br>
              <a:rPr lang="en-US" sz="24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enhancing transparency and overall user experience</a:t>
            </a:r>
            <a:br>
              <a:rPr lang="en-US" sz="24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ensures a more robust and user-friendly marketplace environment</a:t>
            </a: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67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wapshop logo">
            <a:extLst>
              <a:ext uri="{FF2B5EF4-FFF2-40B4-BE49-F238E27FC236}">
                <a16:creationId xmlns:a16="http://schemas.microsoft.com/office/drawing/2014/main" id="{E084CCCD-D0AF-078C-9B1C-F86568B3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381" y="1549574"/>
            <a:ext cx="9977813" cy="167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9A2A90-EB26-8D60-BF50-2E73C147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79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2820A70C22AC488D78754733D1E668" ma:contentTypeVersion="11" ma:contentTypeDescription="Create a new document." ma:contentTypeScope="" ma:versionID="95495f41ceb5dd570858ba9b0af02b60">
  <xsd:schema xmlns:xsd="http://www.w3.org/2001/XMLSchema" xmlns:xs="http://www.w3.org/2001/XMLSchema" xmlns:p="http://schemas.microsoft.com/office/2006/metadata/properties" xmlns:ns2="4786e0d7-5403-415e-8072-138a3b6e5fae" targetNamespace="http://schemas.microsoft.com/office/2006/metadata/properties" ma:root="true" ma:fieldsID="8e25ff8957cba5032fa5ae74ab1e0cc7" ns2:_="">
    <xsd:import namespace="4786e0d7-5403-415e-8072-138a3b6e5f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oddedomain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86e0d7-5403-415e-8072-138a3b6e5f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ddca338-f709-4478-ace1-5f1ab2f4b9c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oddedomaine" ma:index="16" nillable="true" ma:displayName="mod de domaine " ma:format="Thumbnail" ma:internalName="moddedomain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86e0d7-5403-415e-8072-138a3b6e5fae">
      <Terms xmlns="http://schemas.microsoft.com/office/infopath/2007/PartnerControls"/>
    </lcf76f155ced4ddcb4097134ff3c332f>
    <moddedomaine xmlns="4786e0d7-5403-415e-8072-138a3b6e5fa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8AD9F8-8203-41ED-9465-6FF94B9135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86e0d7-5403-415e-8072-138a3b6e5f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EE0731-0038-415E-A603-4569D810E8B9}">
  <ds:schemaRefs>
    <ds:schemaRef ds:uri="http://schemas.microsoft.com/office/2006/metadata/properties"/>
    <ds:schemaRef ds:uri="http://schemas.microsoft.com/office/infopath/2007/PartnerControls"/>
    <ds:schemaRef ds:uri="4786e0d7-5403-415e-8072-138a3b6e5fae"/>
  </ds:schemaRefs>
</ds:datastoreItem>
</file>

<file path=customXml/itemProps3.xml><?xml version="1.0" encoding="utf-8"?>
<ds:datastoreItem xmlns:ds="http://schemas.openxmlformats.org/officeDocument/2006/customXml" ds:itemID="{FC21297F-8BCD-413D-A619-FF26BF95E5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412</TotalTime>
  <Words>985</Words>
  <Application>Microsoft Office PowerPoint</Application>
  <PresentationFormat>Grand écran</PresentationFormat>
  <Paragraphs>175</Paragraphs>
  <Slides>52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Century Gothic</vt:lpstr>
      <vt:lpstr>Söhne</vt:lpstr>
      <vt:lpstr>Tahoma</vt:lpstr>
      <vt:lpstr>Times New Roman</vt:lpstr>
      <vt:lpstr>Wingdings 3</vt:lpstr>
      <vt:lpstr>WordVisi_MSFontService</vt:lpstr>
      <vt:lpstr>Secteur</vt:lpstr>
      <vt:lpstr>Presentation Team Project</vt:lpstr>
      <vt:lpstr>Plan</vt:lpstr>
      <vt:lpstr>Présentation PowerPoint</vt:lpstr>
      <vt:lpstr>Introduction</vt:lpstr>
      <vt:lpstr>Présentation PowerPoint</vt:lpstr>
      <vt:lpstr>Preliminary study</vt:lpstr>
      <vt:lpstr>Existing criticism</vt:lpstr>
      <vt:lpstr>Our Solution</vt:lpstr>
      <vt:lpstr>* introducing a comprehensive solution suite * advanced shipment tracking features  * monitor deliveries in real-time * enhancing transparency and overall user experience * ensures a more robust and user-friendly marketplace environment</vt:lpstr>
      <vt:lpstr>Sprints planification</vt:lpstr>
      <vt:lpstr>Présentation PowerPoint</vt:lpstr>
      <vt:lpstr>Analysis And Design</vt:lpstr>
      <vt:lpstr>Sprint 1</vt:lpstr>
      <vt:lpstr>Présentation PowerPoint</vt:lpstr>
      <vt:lpstr>Présentation PowerPoint</vt:lpstr>
      <vt:lpstr>Sprint 2</vt:lpstr>
      <vt:lpstr>Présentation PowerPoint</vt:lpstr>
      <vt:lpstr>Présentation PowerPoint</vt:lpstr>
      <vt:lpstr>Sprint 3</vt:lpstr>
      <vt:lpstr>Présentation PowerPoint</vt:lpstr>
      <vt:lpstr>Présentation PowerPoint</vt:lpstr>
      <vt:lpstr>Implementation</vt:lpstr>
      <vt:lpstr>Software  environments</vt:lpstr>
      <vt:lpstr>Présentation PowerPoint</vt:lpstr>
      <vt:lpstr>NX – Angular Project Structure</vt:lpstr>
      <vt:lpstr>Keycloack</vt:lpstr>
      <vt:lpstr>Keycloack</vt:lpstr>
      <vt:lpstr>Docker</vt:lpstr>
      <vt:lpstr>Sprint 1</vt:lpstr>
      <vt:lpstr>Sprint Goals</vt:lpstr>
      <vt:lpstr>Sprint Review</vt:lpstr>
      <vt:lpstr>Sprint Retrospective</vt:lpstr>
      <vt:lpstr>Sprint 2</vt:lpstr>
      <vt:lpstr>Sprint Goals</vt:lpstr>
      <vt:lpstr>Sprint Review</vt:lpstr>
      <vt:lpstr>Sprint Retrospective</vt:lpstr>
      <vt:lpstr>Sprint 3</vt:lpstr>
      <vt:lpstr>Sprint Goals</vt:lpstr>
      <vt:lpstr>Sprint Review</vt:lpstr>
      <vt:lpstr>Sprint Retrospective</vt:lpstr>
      <vt:lpstr>deployment</vt:lpstr>
      <vt:lpstr> Delivery’s old process</vt:lpstr>
      <vt:lpstr> Delivery PROPOSED process</vt:lpstr>
      <vt:lpstr>Présentation PowerPoint</vt:lpstr>
      <vt:lpstr>Présentation PowerPoint</vt:lpstr>
      <vt:lpstr>Présentation PowerPoint</vt:lpstr>
      <vt:lpstr>Présentation PowerPoint</vt:lpstr>
      <vt:lpstr>Github actions</vt:lpstr>
      <vt:lpstr>Advantages of this pipline : </vt:lpstr>
      <vt:lpstr>Conclusion</vt:lpstr>
      <vt:lpstr>Présentation PowerPoint</vt:lpstr>
      <vt:lpstr>Thanks for your attention  happy swapping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Team Project</dc:title>
  <dc:creator>abdelhakim barbaria</dc:creator>
  <cp:lastModifiedBy>dridihaythem</cp:lastModifiedBy>
  <cp:revision>25</cp:revision>
  <dcterms:created xsi:type="dcterms:W3CDTF">2023-10-26T00:27:47Z</dcterms:created>
  <dcterms:modified xsi:type="dcterms:W3CDTF">2024-01-08T12:12:16Z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0x010100D42820A70C22AC488D78754733D1E668</vt:lpwstr>
  </property>
</Properties>
</file>